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2.xml" ContentType="application/vnd.openxmlformats-officedocument.themeOverr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theme/themeOverride3.xml" ContentType="application/vnd.openxmlformats-officedocument.themeOverr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theme/themeOverride4.xml" ContentType="application/vnd.openxmlformats-officedocument.themeOverr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theme/themeOverride5.xml" ContentType="application/vnd.openxmlformats-officedocument.themeOverr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theme/themeOverride6.xml" ContentType="application/vnd.openxmlformats-officedocument.themeOverr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theme/themeOverride7.xml" ContentType="application/vnd.openxmlformats-officedocument.themeOverride+xml"/>
  <Override PartName="/ppt/notesSlides/notesSlide3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3648" r:id="rId1"/>
    <p:sldMasterId id="2147483843" r:id="rId2"/>
    <p:sldMasterId id="2147483855" r:id="rId3"/>
  </p:sldMasterIdLst>
  <p:notesMasterIdLst>
    <p:notesMasterId r:id="rId42"/>
  </p:notesMasterIdLst>
  <p:handoutMasterIdLst>
    <p:handoutMasterId r:id="rId43"/>
  </p:handoutMasterIdLst>
  <p:sldIdLst>
    <p:sldId id="306" r:id="rId4"/>
    <p:sldId id="307" r:id="rId5"/>
    <p:sldId id="315" r:id="rId6"/>
    <p:sldId id="308" r:id="rId7"/>
    <p:sldId id="309" r:id="rId8"/>
    <p:sldId id="316" r:id="rId9"/>
    <p:sldId id="310" r:id="rId10"/>
    <p:sldId id="311" r:id="rId11"/>
    <p:sldId id="312" r:id="rId12"/>
    <p:sldId id="317" r:id="rId13"/>
    <p:sldId id="314" r:id="rId14"/>
    <p:sldId id="354" r:id="rId15"/>
    <p:sldId id="291" r:id="rId16"/>
    <p:sldId id="304" r:id="rId17"/>
    <p:sldId id="292" r:id="rId18"/>
    <p:sldId id="293" r:id="rId19"/>
    <p:sldId id="294" r:id="rId20"/>
    <p:sldId id="318" r:id="rId21"/>
    <p:sldId id="305" r:id="rId22"/>
    <p:sldId id="319" r:id="rId23"/>
    <p:sldId id="287" r:id="rId24"/>
    <p:sldId id="327" r:id="rId25"/>
    <p:sldId id="328" r:id="rId26"/>
    <p:sldId id="329" r:id="rId27"/>
    <p:sldId id="330" r:id="rId28"/>
    <p:sldId id="345" r:id="rId29"/>
    <p:sldId id="346" r:id="rId30"/>
    <p:sldId id="347" r:id="rId31"/>
    <p:sldId id="348" r:id="rId32"/>
    <p:sldId id="349" r:id="rId33"/>
    <p:sldId id="350" r:id="rId34"/>
    <p:sldId id="351" r:id="rId35"/>
    <p:sldId id="352" r:id="rId36"/>
    <p:sldId id="353" r:id="rId37"/>
    <p:sldId id="320" r:id="rId38"/>
    <p:sldId id="342" r:id="rId39"/>
    <p:sldId id="331" r:id="rId40"/>
    <p:sldId id="323" r:id="rId41"/>
  </p:sldIdLst>
  <p:sldSz cx="9144000" cy="6858000" type="screen4x3"/>
  <p:notesSz cx="6797675" cy="9926638"/>
  <p:defaultTextStyle>
    <a:defPPr>
      <a:defRPr lang="it-IT"/>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C5986"/>
    <a:srgbClr val="85A8CF"/>
    <a:srgbClr val="FF9900"/>
    <a:srgbClr val="0066CC"/>
    <a:srgbClr val="3399FF"/>
    <a:srgbClr val="0033CC"/>
    <a:srgbClr val="004F84"/>
    <a:srgbClr val="004C80"/>
    <a:srgbClr val="004D82"/>
    <a:srgbClr val="003F6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58" autoAdjust="0"/>
    <p:restoredTop sz="59489" autoAdjust="0"/>
  </p:normalViewPr>
  <p:slideViewPr>
    <p:cSldViewPr>
      <p:cViewPr varScale="1">
        <p:scale>
          <a:sx n="40" d="100"/>
          <a:sy n="40" d="100"/>
        </p:scale>
        <p:origin x="2172" y="30"/>
      </p:cViewPr>
      <p:guideLst>
        <p:guide orient="horz" pos="2160"/>
        <p:guide pos="2880"/>
      </p:guideLst>
    </p:cSldViewPr>
  </p:slideViewPr>
  <p:outlineViewPr>
    <p:cViewPr>
      <p:scale>
        <a:sx n="33" d="100"/>
        <a:sy n="33" d="100"/>
      </p:scale>
      <p:origin x="0" y="-2988"/>
    </p:cViewPr>
  </p:outlineViewPr>
  <p:notesTextViewPr>
    <p:cViewPr>
      <p:scale>
        <a:sx n="100" d="100"/>
        <a:sy n="100" d="100"/>
      </p:scale>
      <p:origin x="0" y="0"/>
    </p:cViewPr>
  </p:notesTextViewPr>
  <p:sorterViewPr>
    <p:cViewPr>
      <p:scale>
        <a:sx n="190" d="100"/>
        <a:sy n="190" d="100"/>
      </p:scale>
      <p:origin x="0" y="-3936"/>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viewProps" Target="view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handoutMaster" Target="handoutMasters/handoutMaster1.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theme" Target="theme/theme1.xml"/><Relationship Id="rId20" Type="http://schemas.openxmlformats.org/officeDocument/2006/relationships/slide" Target="slides/slide17.xml"/><Relationship Id="rId41" Type="http://schemas.openxmlformats.org/officeDocument/2006/relationships/slide" Target="slides/slide38.xml"/></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oleObject" Target="https://polimi365-my.sharepoint.com/personal/10376334_polimi_it/Documents/Automation%20LAB/Probability%20Map.xlsx" TargetMode="External"/></Relationships>
</file>

<file path=ppt/charts/_rels/chart2.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oleObject" Target="https://polimi365-my.sharepoint.com/personal/10376334_polimi_it/Documents/Automation%20LAB/Probability%20Map.xlsx" TargetMode="External"/></Relationships>
</file>

<file path=ppt/charts/_rels/chart3.xml.rels><?xml version="1.0" encoding="UTF-8" standalone="yes"?>
<Relationships xmlns="http://schemas.openxmlformats.org/package/2006/relationships"><Relationship Id="rId3" Type="http://schemas.openxmlformats.org/officeDocument/2006/relationships/themeOverride" Target="../theme/themeOverride3.xml"/><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oleObject" Target="https://polimi365-my.sharepoint.com/personal/10376334_polimi_it/Documents/Automation%20LAB/Probability%20Map.xlsx" TargetMode="External"/></Relationships>
</file>

<file path=ppt/charts/_rels/chart4.xml.rels><?xml version="1.0" encoding="UTF-8" standalone="yes"?>
<Relationships xmlns="http://schemas.openxmlformats.org/package/2006/relationships"><Relationship Id="rId3" Type="http://schemas.openxmlformats.org/officeDocument/2006/relationships/themeOverride" Target="../theme/themeOverride4.xml"/><Relationship Id="rId2" Type="http://schemas.microsoft.com/office/2011/relationships/chartColorStyle" Target="colors4.xml"/><Relationship Id="rId1" Type="http://schemas.microsoft.com/office/2011/relationships/chartStyle" Target="style4.xml"/><Relationship Id="rId4" Type="http://schemas.openxmlformats.org/officeDocument/2006/relationships/oleObject" Target="https://polimi365-my.sharepoint.com/personal/10376334_polimi_it/Documents/Automation%20LAB/Probability%20Map.xlsx" TargetMode="External"/></Relationships>
</file>

<file path=ppt/charts/_rels/chart5.xml.rels><?xml version="1.0" encoding="UTF-8" standalone="yes"?>
<Relationships xmlns="http://schemas.openxmlformats.org/package/2006/relationships"><Relationship Id="rId3" Type="http://schemas.openxmlformats.org/officeDocument/2006/relationships/themeOverride" Target="../theme/themeOverride5.xml"/><Relationship Id="rId2" Type="http://schemas.microsoft.com/office/2011/relationships/chartColorStyle" Target="colors5.xml"/><Relationship Id="rId1" Type="http://schemas.microsoft.com/office/2011/relationships/chartStyle" Target="style5.xml"/><Relationship Id="rId4" Type="http://schemas.openxmlformats.org/officeDocument/2006/relationships/oleObject" Target="file:///C:\Users\Roberto91\Desktop\Final\Probability%20Map.xlsx" TargetMode="External"/></Relationships>
</file>

<file path=ppt/charts/_rels/chart6.xml.rels><?xml version="1.0" encoding="UTF-8" standalone="yes"?>
<Relationships xmlns="http://schemas.openxmlformats.org/package/2006/relationships"><Relationship Id="rId3" Type="http://schemas.openxmlformats.org/officeDocument/2006/relationships/themeOverride" Target="../theme/themeOverride6.xml"/><Relationship Id="rId2" Type="http://schemas.microsoft.com/office/2011/relationships/chartColorStyle" Target="colors6.xml"/><Relationship Id="rId1" Type="http://schemas.microsoft.com/office/2011/relationships/chartStyle" Target="style6.xml"/><Relationship Id="rId4" Type="http://schemas.openxmlformats.org/officeDocument/2006/relationships/oleObject" Target="file:///C:\Users\Roberto91\Desktop\Final\Probability%20Map.xlsx" TargetMode="External"/></Relationships>
</file>

<file path=ppt/charts/_rels/chart7.xml.rels><?xml version="1.0" encoding="UTF-8" standalone="yes"?>
<Relationships xmlns="http://schemas.openxmlformats.org/package/2006/relationships"><Relationship Id="rId3" Type="http://schemas.openxmlformats.org/officeDocument/2006/relationships/themeOverride" Target="../theme/themeOverride7.xml"/><Relationship Id="rId2" Type="http://schemas.microsoft.com/office/2011/relationships/chartColorStyle" Target="colors7.xml"/><Relationship Id="rId1" Type="http://schemas.microsoft.com/office/2011/relationships/chartStyle" Target="style7.xml"/><Relationship Id="rId4" Type="http://schemas.openxmlformats.org/officeDocument/2006/relationships/oleObject" Target="file:///C:\Users\Roberto91\Desktop\Final\Probability%20Map.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1600" b="1"/>
              <a:t>1</a:t>
            </a:r>
            <a:r>
              <a:rPr lang="en-US" sz="1600" b="1" baseline="30000"/>
              <a:t>ST</a:t>
            </a:r>
            <a:r>
              <a:rPr lang="en-US" sz="1600" b="1" baseline="0"/>
              <a:t> USER</a:t>
            </a:r>
            <a:r>
              <a:rPr lang="en-US" baseline="0"/>
              <a:t> (from 3 to GF)</a:t>
            </a:r>
            <a:endParaRPr lang="en-US"/>
          </a:p>
        </c:rich>
      </c:tx>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3103510891290701"/>
          <c:y val="0.156723048571805"/>
          <c:w val="0.81719544719429305"/>
          <c:h val="0.58172334773295697"/>
        </c:manualLayout>
      </c:layout>
      <c:barChart>
        <c:barDir val="bar"/>
        <c:grouping val="stacked"/>
        <c:varyColors val="0"/>
        <c:ser>
          <c:idx val="0"/>
          <c:order val="0"/>
          <c:tx>
            <c:v>Waiting Time</c:v>
          </c:tx>
          <c:spPr>
            <a:solidFill>
              <a:schemeClr val="accent1">
                <a:shade val="76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'[Probability Map.xlsx]Morning HOME'!$K$8:$L$8</c:f>
              <c:strCache>
                <c:ptCount val="2"/>
                <c:pt idx="0">
                  <c:v>BASIC</c:v>
                </c:pt>
                <c:pt idx="1">
                  <c:v>STORAGE</c:v>
                </c:pt>
              </c:strCache>
            </c:strRef>
          </c:cat>
          <c:val>
            <c:numRef>
              <c:f>'[Probability Map.xlsx]Lunch OFFICE'!$J$9:$K$9</c:f>
              <c:numCache>
                <c:formatCode>0.000</c:formatCode>
                <c:ptCount val="2"/>
                <c:pt idx="0">
                  <c:v>3.5</c:v>
                </c:pt>
                <c:pt idx="1">
                  <c:v>3.5</c:v>
                </c:pt>
              </c:numCache>
            </c:numRef>
          </c:val>
          <c:extLst>
            <c:ext xmlns:c16="http://schemas.microsoft.com/office/drawing/2014/chart" uri="{C3380CC4-5D6E-409C-BE32-E72D297353CC}">
              <c16:uniqueId val="{00000000-57C7-411C-8D40-F11875FF8094}"/>
            </c:ext>
          </c:extLst>
        </c:ser>
        <c:ser>
          <c:idx val="1"/>
          <c:order val="1"/>
          <c:tx>
            <c:v>Travelling Time</c:v>
          </c:tx>
          <c:spPr>
            <a:solidFill>
              <a:schemeClr val="accent1">
                <a:tint val="77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'[Probability Map.xlsx]Morning HOME'!$K$8:$L$8</c:f>
              <c:strCache>
                <c:ptCount val="2"/>
                <c:pt idx="0">
                  <c:v>BASIC</c:v>
                </c:pt>
                <c:pt idx="1">
                  <c:v>STORAGE</c:v>
                </c:pt>
              </c:strCache>
            </c:strRef>
          </c:cat>
          <c:val>
            <c:numRef>
              <c:f>'[Probability Map.xlsx]Lunch OFFICE'!$J$10:$K$10</c:f>
              <c:numCache>
                <c:formatCode>0.000</c:formatCode>
                <c:ptCount val="2"/>
                <c:pt idx="0">
                  <c:v>21.149000000000001</c:v>
                </c:pt>
                <c:pt idx="1">
                  <c:v>31.106999999999999</c:v>
                </c:pt>
              </c:numCache>
            </c:numRef>
          </c:val>
          <c:extLst>
            <c:ext xmlns:c16="http://schemas.microsoft.com/office/drawing/2014/chart" uri="{C3380CC4-5D6E-409C-BE32-E72D297353CC}">
              <c16:uniqueId val="{00000001-57C7-411C-8D40-F11875FF8094}"/>
            </c:ext>
          </c:extLst>
        </c:ser>
        <c:dLbls>
          <c:showLegendKey val="0"/>
          <c:showVal val="1"/>
          <c:showCatName val="0"/>
          <c:showSerName val="0"/>
          <c:showPercent val="0"/>
          <c:showBubbleSize val="0"/>
        </c:dLbls>
        <c:gapWidth val="75"/>
        <c:overlap val="100"/>
        <c:axId val="-2134698928"/>
        <c:axId val="-2134695280"/>
      </c:barChart>
      <c:catAx>
        <c:axId val="-213469892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5400000" spcFirstLastPara="1" vertOverflow="ellipsis" wrap="square" anchor="ctr" anchorCtr="1"/>
          <a:lstStyle/>
          <a:p>
            <a:pPr>
              <a:defRPr sz="1200" b="1" i="0" u="none" strike="noStrike" kern="1200" baseline="0">
                <a:solidFill>
                  <a:schemeClr val="tx1">
                    <a:lumMod val="65000"/>
                    <a:lumOff val="35000"/>
                  </a:schemeClr>
                </a:solidFill>
                <a:latin typeface="+mn-lt"/>
                <a:ea typeface="+mn-ea"/>
                <a:cs typeface="+mn-cs"/>
              </a:defRPr>
            </a:pPr>
            <a:endParaRPr lang="en-US"/>
          </a:p>
        </c:txPr>
        <c:crossAx val="-2134695280"/>
        <c:crossesAt val="0"/>
        <c:auto val="0"/>
        <c:lblAlgn val="ctr"/>
        <c:lblOffset val="100"/>
        <c:noMultiLvlLbl val="0"/>
      </c:catAx>
      <c:valAx>
        <c:axId val="-2134695280"/>
        <c:scaling>
          <c:orientation val="minMax"/>
          <c:max val="100"/>
          <c:min val="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b="1"/>
                  <a:t>Time [s]</a:t>
                </a:r>
              </a:p>
            </c:rich>
          </c:tx>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134698928"/>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1600" b="1" baseline="0"/>
              <a:t>2</a:t>
            </a:r>
            <a:r>
              <a:rPr lang="en-US" sz="1600" b="1" baseline="30000"/>
              <a:t>ND</a:t>
            </a:r>
            <a:r>
              <a:rPr lang="en-US" sz="1600" b="1" baseline="0"/>
              <a:t> USER</a:t>
            </a:r>
            <a:r>
              <a:rPr lang="en-US" baseline="0"/>
              <a:t> (from 2 to GF)</a:t>
            </a:r>
            <a:endParaRPr lang="en-US"/>
          </a:p>
        </c:rich>
      </c:tx>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3103510891290701"/>
          <c:y val="0.156723048571805"/>
          <c:w val="0.81719544719429305"/>
          <c:h val="0.58172334773295697"/>
        </c:manualLayout>
      </c:layout>
      <c:barChart>
        <c:barDir val="bar"/>
        <c:grouping val="stacked"/>
        <c:varyColors val="0"/>
        <c:ser>
          <c:idx val="0"/>
          <c:order val="0"/>
          <c:tx>
            <c:v>Waiting Time</c:v>
          </c:tx>
          <c:spPr>
            <a:solidFill>
              <a:schemeClr val="accent1">
                <a:shade val="76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'[Probability Map.xlsx]Morning HOME'!$K$8:$L$8</c:f>
              <c:strCache>
                <c:ptCount val="2"/>
                <c:pt idx="0">
                  <c:v>BASIC</c:v>
                </c:pt>
                <c:pt idx="1">
                  <c:v>STORAGE</c:v>
                </c:pt>
              </c:strCache>
            </c:strRef>
          </c:cat>
          <c:val>
            <c:numRef>
              <c:f>'[Probability Map.xlsx]Lunch OFFICE'!$J$12:$K$12</c:f>
              <c:numCache>
                <c:formatCode>0.000</c:formatCode>
                <c:ptCount val="2"/>
                <c:pt idx="0">
                  <c:v>59.417000000000002</c:v>
                </c:pt>
                <c:pt idx="1">
                  <c:v>16.978000000000002</c:v>
                </c:pt>
              </c:numCache>
            </c:numRef>
          </c:val>
          <c:extLst>
            <c:ext xmlns:c16="http://schemas.microsoft.com/office/drawing/2014/chart" uri="{C3380CC4-5D6E-409C-BE32-E72D297353CC}">
              <c16:uniqueId val="{00000000-F7CB-446C-A3C8-CCF7F9680856}"/>
            </c:ext>
          </c:extLst>
        </c:ser>
        <c:ser>
          <c:idx val="1"/>
          <c:order val="1"/>
          <c:tx>
            <c:v>Travelling Time</c:v>
          </c:tx>
          <c:spPr>
            <a:solidFill>
              <a:schemeClr val="accent1">
                <a:tint val="77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'[Probability Map.xlsx]Morning HOME'!$K$8:$L$8</c:f>
              <c:strCache>
                <c:ptCount val="2"/>
                <c:pt idx="0">
                  <c:v>BASIC</c:v>
                </c:pt>
                <c:pt idx="1">
                  <c:v>STORAGE</c:v>
                </c:pt>
              </c:strCache>
            </c:strRef>
          </c:cat>
          <c:val>
            <c:numRef>
              <c:f>'[Probability Map.xlsx]Lunch OFFICE'!$J$13:$K$13</c:f>
              <c:numCache>
                <c:formatCode>0.000</c:formatCode>
                <c:ptCount val="2"/>
                <c:pt idx="0">
                  <c:v>17.648</c:v>
                </c:pt>
                <c:pt idx="1">
                  <c:v>17.628999999999991</c:v>
                </c:pt>
              </c:numCache>
            </c:numRef>
          </c:val>
          <c:extLst>
            <c:ext xmlns:c16="http://schemas.microsoft.com/office/drawing/2014/chart" uri="{C3380CC4-5D6E-409C-BE32-E72D297353CC}">
              <c16:uniqueId val="{00000001-F7CB-446C-A3C8-CCF7F9680856}"/>
            </c:ext>
          </c:extLst>
        </c:ser>
        <c:dLbls>
          <c:showLegendKey val="0"/>
          <c:showVal val="1"/>
          <c:showCatName val="0"/>
          <c:showSerName val="0"/>
          <c:showPercent val="0"/>
          <c:showBubbleSize val="0"/>
        </c:dLbls>
        <c:gapWidth val="75"/>
        <c:overlap val="100"/>
        <c:axId val="-2141660560"/>
        <c:axId val="-2134607232"/>
      </c:barChart>
      <c:catAx>
        <c:axId val="-214166056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5400000" spcFirstLastPara="1" vertOverflow="ellipsis" wrap="square" anchor="ctr" anchorCtr="1"/>
          <a:lstStyle/>
          <a:p>
            <a:pPr>
              <a:defRPr sz="1200" b="1" i="0" u="none" strike="noStrike" kern="1200" baseline="0">
                <a:solidFill>
                  <a:schemeClr val="tx1">
                    <a:lumMod val="65000"/>
                    <a:lumOff val="35000"/>
                  </a:schemeClr>
                </a:solidFill>
                <a:latin typeface="+mn-lt"/>
                <a:ea typeface="+mn-ea"/>
                <a:cs typeface="+mn-cs"/>
              </a:defRPr>
            </a:pPr>
            <a:endParaRPr lang="en-US"/>
          </a:p>
        </c:txPr>
        <c:crossAx val="-2134607232"/>
        <c:crossesAt val="0"/>
        <c:auto val="0"/>
        <c:lblAlgn val="ctr"/>
        <c:lblOffset val="100"/>
        <c:noMultiLvlLbl val="0"/>
      </c:catAx>
      <c:valAx>
        <c:axId val="-2134607232"/>
        <c:scaling>
          <c:orientation val="minMax"/>
          <c:min val="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b="1"/>
                  <a:t>Time [s]</a:t>
                </a:r>
              </a:p>
            </c:rich>
          </c:tx>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141660560"/>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1600" b="1" baseline="0"/>
              <a:t>3</a:t>
            </a:r>
            <a:r>
              <a:rPr lang="en-US" sz="1600" b="1" baseline="30000"/>
              <a:t>RD</a:t>
            </a:r>
            <a:r>
              <a:rPr lang="en-US" sz="1600" b="1" baseline="0"/>
              <a:t> USER</a:t>
            </a:r>
            <a:r>
              <a:rPr lang="en-US" baseline="0"/>
              <a:t> (from 0 to 3)</a:t>
            </a:r>
            <a:endParaRPr lang="en-US"/>
          </a:p>
        </c:rich>
      </c:tx>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3103510891290701"/>
          <c:y val="0.156723048571805"/>
          <c:w val="0.81719544719429305"/>
          <c:h val="0.58172334773295697"/>
        </c:manualLayout>
      </c:layout>
      <c:barChart>
        <c:barDir val="bar"/>
        <c:grouping val="stacked"/>
        <c:varyColors val="0"/>
        <c:ser>
          <c:idx val="0"/>
          <c:order val="0"/>
          <c:tx>
            <c:v>Waiting Time</c:v>
          </c:tx>
          <c:spPr>
            <a:solidFill>
              <a:schemeClr val="accent1">
                <a:shade val="76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'[Probability Map.xlsx]Morning HOME'!$K$8:$L$8</c:f>
              <c:strCache>
                <c:ptCount val="2"/>
                <c:pt idx="0">
                  <c:v>BASIC</c:v>
                </c:pt>
                <c:pt idx="1">
                  <c:v>STORAGE</c:v>
                </c:pt>
              </c:strCache>
            </c:strRef>
          </c:cat>
          <c:val>
            <c:numRef>
              <c:f>'[Probability Map.xlsx]Lunch OFFICE'!$J$15:$K$15</c:f>
              <c:numCache>
                <c:formatCode>0.000</c:formatCode>
                <c:ptCount val="2"/>
                <c:pt idx="0">
                  <c:v>24.649000000000001</c:v>
                </c:pt>
                <c:pt idx="1">
                  <c:v>34.607000000000014</c:v>
                </c:pt>
              </c:numCache>
            </c:numRef>
          </c:val>
          <c:extLst>
            <c:ext xmlns:c16="http://schemas.microsoft.com/office/drawing/2014/chart" uri="{C3380CC4-5D6E-409C-BE32-E72D297353CC}">
              <c16:uniqueId val="{00000000-A640-4D0C-807C-7D5FBF28BF72}"/>
            </c:ext>
          </c:extLst>
        </c:ser>
        <c:ser>
          <c:idx val="1"/>
          <c:order val="1"/>
          <c:tx>
            <c:v>Travelling Time</c:v>
          </c:tx>
          <c:spPr>
            <a:solidFill>
              <a:schemeClr val="accent1">
                <a:tint val="77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'[Probability Map.xlsx]Morning HOME'!$K$8:$L$8</c:f>
              <c:strCache>
                <c:ptCount val="2"/>
                <c:pt idx="0">
                  <c:v>BASIC</c:v>
                </c:pt>
                <c:pt idx="1">
                  <c:v>STORAGE</c:v>
                </c:pt>
              </c:strCache>
            </c:strRef>
          </c:cat>
          <c:val>
            <c:numRef>
              <c:f>'[Probability Map.xlsx]Lunch OFFICE'!$J$16:$K$16</c:f>
              <c:numCache>
                <c:formatCode>0.000</c:formatCode>
                <c:ptCount val="2"/>
                <c:pt idx="0">
                  <c:v>21.347999999999999</c:v>
                </c:pt>
                <c:pt idx="1">
                  <c:v>21.17</c:v>
                </c:pt>
              </c:numCache>
            </c:numRef>
          </c:val>
          <c:extLst>
            <c:ext xmlns:c16="http://schemas.microsoft.com/office/drawing/2014/chart" uri="{C3380CC4-5D6E-409C-BE32-E72D297353CC}">
              <c16:uniqueId val="{00000001-A640-4D0C-807C-7D5FBF28BF72}"/>
            </c:ext>
          </c:extLst>
        </c:ser>
        <c:dLbls>
          <c:showLegendKey val="0"/>
          <c:showVal val="1"/>
          <c:showCatName val="0"/>
          <c:showSerName val="0"/>
          <c:showPercent val="0"/>
          <c:showBubbleSize val="0"/>
        </c:dLbls>
        <c:gapWidth val="75"/>
        <c:overlap val="100"/>
        <c:axId val="-2133678064"/>
        <c:axId val="-2131342576"/>
      </c:barChart>
      <c:catAx>
        <c:axId val="-213367806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5400000" spcFirstLastPara="1" vertOverflow="ellipsis" wrap="square" anchor="ctr" anchorCtr="1"/>
          <a:lstStyle/>
          <a:p>
            <a:pPr>
              <a:defRPr sz="1200" b="1" i="0" u="none" strike="noStrike" kern="1200" baseline="0">
                <a:solidFill>
                  <a:schemeClr val="tx1">
                    <a:lumMod val="65000"/>
                    <a:lumOff val="35000"/>
                  </a:schemeClr>
                </a:solidFill>
                <a:latin typeface="+mn-lt"/>
                <a:ea typeface="+mn-ea"/>
                <a:cs typeface="+mn-cs"/>
              </a:defRPr>
            </a:pPr>
            <a:endParaRPr lang="en-US"/>
          </a:p>
        </c:txPr>
        <c:crossAx val="-2131342576"/>
        <c:crossesAt val="0"/>
        <c:auto val="0"/>
        <c:lblAlgn val="ctr"/>
        <c:lblOffset val="100"/>
        <c:noMultiLvlLbl val="0"/>
      </c:catAx>
      <c:valAx>
        <c:axId val="-2131342576"/>
        <c:scaling>
          <c:orientation val="minMax"/>
          <c:max val="100"/>
          <c:min val="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b="1"/>
                  <a:t>Time [s]</a:t>
                </a:r>
              </a:p>
            </c:rich>
          </c:tx>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133678064"/>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1600" b="1" baseline="0"/>
              <a:t>ELEVATOR USAGE</a:t>
            </a:r>
            <a:endParaRPr lang="en-US"/>
          </a:p>
        </c:rich>
      </c:tx>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3103516783969901"/>
          <c:y val="0.16693999456964401"/>
          <c:w val="0.81719544719429305"/>
          <c:h val="0.63791755915568005"/>
        </c:manualLayout>
      </c:layout>
      <c:barChart>
        <c:barDir val="bar"/>
        <c:grouping val="stacked"/>
        <c:varyColors val="0"/>
        <c:ser>
          <c:idx val="0"/>
          <c:order val="0"/>
          <c:tx>
            <c:v>Usage</c:v>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'[Probability Map.xlsx]Morning HOME'!$K$8:$L$8</c:f>
              <c:strCache>
                <c:ptCount val="2"/>
                <c:pt idx="0">
                  <c:v>BASIC</c:v>
                </c:pt>
                <c:pt idx="1">
                  <c:v>STORAGE</c:v>
                </c:pt>
              </c:strCache>
            </c:strRef>
          </c:cat>
          <c:val>
            <c:numRef>
              <c:f>'[Probability Map.xlsx]Lunch OFFICE'!$J$18:$K$18</c:f>
              <c:numCache>
                <c:formatCode>0.000</c:formatCode>
                <c:ptCount val="2"/>
                <c:pt idx="0">
                  <c:v>83.565000000000012</c:v>
                </c:pt>
                <c:pt idx="1">
                  <c:v>62.277000000000001</c:v>
                </c:pt>
              </c:numCache>
            </c:numRef>
          </c:val>
          <c:extLst>
            <c:ext xmlns:c16="http://schemas.microsoft.com/office/drawing/2014/chart" uri="{C3380CC4-5D6E-409C-BE32-E72D297353CC}">
              <c16:uniqueId val="{00000000-7BC3-42B2-9BD1-E6BDF402E697}"/>
            </c:ext>
          </c:extLst>
        </c:ser>
        <c:dLbls>
          <c:showLegendKey val="0"/>
          <c:showVal val="1"/>
          <c:showCatName val="0"/>
          <c:showSerName val="0"/>
          <c:showPercent val="0"/>
          <c:showBubbleSize val="0"/>
        </c:dLbls>
        <c:gapWidth val="75"/>
        <c:overlap val="100"/>
        <c:axId val="-2132156208"/>
        <c:axId val="-2145152592"/>
      </c:barChart>
      <c:catAx>
        <c:axId val="-213215620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5400000" spcFirstLastPara="1" vertOverflow="ellipsis" wrap="square" anchor="ctr" anchorCtr="1"/>
          <a:lstStyle/>
          <a:p>
            <a:pPr>
              <a:defRPr sz="1200" b="1" i="0" u="none" strike="noStrike" kern="1200" baseline="0">
                <a:solidFill>
                  <a:schemeClr val="tx1">
                    <a:lumMod val="65000"/>
                    <a:lumOff val="35000"/>
                  </a:schemeClr>
                </a:solidFill>
                <a:latin typeface="+mn-lt"/>
                <a:ea typeface="+mn-ea"/>
                <a:cs typeface="+mn-cs"/>
              </a:defRPr>
            </a:pPr>
            <a:endParaRPr lang="en-US"/>
          </a:p>
        </c:txPr>
        <c:crossAx val="-2145152592"/>
        <c:crossesAt val="0"/>
        <c:auto val="0"/>
        <c:lblAlgn val="ctr"/>
        <c:lblOffset val="100"/>
        <c:noMultiLvlLbl val="0"/>
      </c:catAx>
      <c:valAx>
        <c:axId val="-2145152592"/>
        <c:scaling>
          <c:orientation val="minMax"/>
          <c:min val="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b="1"/>
                  <a:t>Time [s]</a:t>
                </a:r>
              </a:p>
            </c:rich>
          </c:tx>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13215620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1600" b="1"/>
              <a:t>1</a:t>
            </a:r>
            <a:r>
              <a:rPr lang="en-US" sz="1600" b="1" baseline="30000"/>
              <a:t>ST</a:t>
            </a:r>
            <a:r>
              <a:rPr lang="en-US" sz="1600" b="1" baseline="0"/>
              <a:t> USER</a:t>
            </a:r>
            <a:r>
              <a:rPr lang="en-US" baseline="0"/>
              <a:t> (from 1 to GF)</a:t>
            </a:r>
            <a:endParaRPr lang="en-US"/>
          </a:p>
        </c:rich>
      </c:tx>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3103510891290701"/>
          <c:y val="0.156723048571805"/>
          <c:w val="0.81719544719429305"/>
          <c:h val="0.58172334773295697"/>
        </c:manualLayout>
      </c:layout>
      <c:barChart>
        <c:barDir val="bar"/>
        <c:grouping val="stacked"/>
        <c:varyColors val="0"/>
        <c:ser>
          <c:idx val="0"/>
          <c:order val="0"/>
          <c:tx>
            <c:v>Waiting Time</c:v>
          </c:tx>
          <c:spPr>
            <a:solidFill>
              <a:schemeClr val="accent1">
                <a:shade val="76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'StorageA-B'!$C$1:$D$1</c:f>
              <c:strCache>
                <c:ptCount val="2"/>
                <c:pt idx="0">
                  <c:v>STORAGE_A</c:v>
                </c:pt>
                <c:pt idx="1">
                  <c:v>STORAGE_B</c:v>
                </c:pt>
              </c:strCache>
            </c:strRef>
          </c:cat>
          <c:val>
            <c:numRef>
              <c:f>'StorageA-B'!$C$2:$D$2</c:f>
              <c:numCache>
                <c:formatCode>0.000</c:formatCode>
                <c:ptCount val="2"/>
                <c:pt idx="0">
                  <c:v>6.9639999999999986</c:v>
                </c:pt>
                <c:pt idx="1">
                  <c:v>6.9849999999999994</c:v>
                </c:pt>
              </c:numCache>
            </c:numRef>
          </c:val>
          <c:extLst>
            <c:ext xmlns:c16="http://schemas.microsoft.com/office/drawing/2014/chart" uri="{C3380CC4-5D6E-409C-BE32-E72D297353CC}">
              <c16:uniqueId val="{00000000-5FE3-46BE-A83D-9F5E08E2EFFD}"/>
            </c:ext>
          </c:extLst>
        </c:ser>
        <c:ser>
          <c:idx val="1"/>
          <c:order val="1"/>
          <c:tx>
            <c:v>Travelling Time</c:v>
          </c:tx>
          <c:spPr>
            <a:solidFill>
              <a:schemeClr val="accent1">
                <a:tint val="77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'StorageA-B'!$C$1:$D$1</c:f>
              <c:strCache>
                <c:ptCount val="2"/>
                <c:pt idx="0">
                  <c:v>STORAGE_A</c:v>
                </c:pt>
                <c:pt idx="1">
                  <c:v>STORAGE_B</c:v>
                </c:pt>
              </c:strCache>
            </c:strRef>
          </c:cat>
          <c:val>
            <c:numRef>
              <c:f>'StorageA-B'!$C$3:$D$3</c:f>
              <c:numCache>
                <c:formatCode>0.000</c:formatCode>
                <c:ptCount val="2"/>
                <c:pt idx="0">
                  <c:v>48.724000000000011</c:v>
                </c:pt>
                <c:pt idx="1">
                  <c:v>13.441000000000001</c:v>
                </c:pt>
              </c:numCache>
            </c:numRef>
          </c:val>
          <c:extLst>
            <c:ext xmlns:c16="http://schemas.microsoft.com/office/drawing/2014/chart" uri="{C3380CC4-5D6E-409C-BE32-E72D297353CC}">
              <c16:uniqueId val="{00000001-5FE3-46BE-A83D-9F5E08E2EFFD}"/>
            </c:ext>
          </c:extLst>
        </c:ser>
        <c:dLbls>
          <c:showLegendKey val="0"/>
          <c:showVal val="1"/>
          <c:showCatName val="0"/>
          <c:showSerName val="0"/>
          <c:showPercent val="0"/>
          <c:showBubbleSize val="0"/>
        </c:dLbls>
        <c:gapWidth val="75"/>
        <c:overlap val="100"/>
        <c:axId val="-2131804944"/>
        <c:axId val="-2131801296"/>
      </c:barChart>
      <c:catAx>
        <c:axId val="-213180494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5400000" spcFirstLastPara="1" vertOverflow="ellipsis" wrap="square" anchor="ctr" anchorCtr="1"/>
          <a:lstStyle/>
          <a:p>
            <a:pPr>
              <a:defRPr sz="1200" b="1" i="0" u="none" strike="noStrike" kern="1200" baseline="0">
                <a:solidFill>
                  <a:schemeClr val="tx1">
                    <a:lumMod val="65000"/>
                    <a:lumOff val="35000"/>
                  </a:schemeClr>
                </a:solidFill>
                <a:latin typeface="+mn-lt"/>
                <a:ea typeface="+mn-ea"/>
                <a:cs typeface="+mn-cs"/>
              </a:defRPr>
            </a:pPr>
            <a:endParaRPr lang="en-US"/>
          </a:p>
        </c:txPr>
        <c:crossAx val="-2131801296"/>
        <c:crossesAt val="0"/>
        <c:auto val="0"/>
        <c:lblAlgn val="ctr"/>
        <c:lblOffset val="100"/>
        <c:noMultiLvlLbl val="0"/>
      </c:catAx>
      <c:valAx>
        <c:axId val="-2131801296"/>
        <c:scaling>
          <c:orientation val="minMax"/>
          <c:min val="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b="1"/>
                  <a:t>Time [s]</a:t>
                </a:r>
              </a:p>
            </c:rich>
          </c:tx>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131804944"/>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1600" b="1" baseline="0"/>
              <a:t>2</a:t>
            </a:r>
            <a:r>
              <a:rPr lang="en-US" sz="1600" b="1" baseline="30000"/>
              <a:t>ND</a:t>
            </a:r>
            <a:r>
              <a:rPr lang="en-US" sz="1600" b="1" baseline="0"/>
              <a:t> USER</a:t>
            </a:r>
            <a:r>
              <a:rPr lang="en-US" baseline="0"/>
              <a:t> (from 2 to 3)</a:t>
            </a:r>
            <a:endParaRPr lang="en-US"/>
          </a:p>
        </c:rich>
      </c:tx>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3103510891290701"/>
          <c:y val="0.156723048571805"/>
          <c:w val="0.81719544719429305"/>
          <c:h val="0.58172334773295697"/>
        </c:manualLayout>
      </c:layout>
      <c:barChart>
        <c:barDir val="bar"/>
        <c:grouping val="stacked"/>
        <c:varyColors val="0"/>
        <c:ser>
          <c:idx val="0"/>
          <c:order val="0"/>
          <c:tx>
            <c:v>Waiting Time</c:v>
          </c:tx>
          <c:spPr>
            <a:solidFill>
              <a:schemeClr val="accent1">
                <a:shade val="76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'StorageA-B'!$C$1:$D$1</c:f>
              <c:strCache>
                <c:ptCount val="2"/>
                <c:pt idx="0">
                  <c:v>STORAGE_A</c:v>
                </c:pt>
                <c:pt idx="1">
                  <c:v>STORAGE_B</c:v>
                </c:pt>
              </c:strCache>
            </c:strRef>
          </c:cat>
          <c:val>
            <c:numRef>
              <c:f>'StorageA-B'!$C$5:$D$5</c:f>
              <c:numCache>
                <c:formatCode>0.000</c:formatCode>
                <c:ptCount val="2"/>
                <c:pt idx="0">
                  <c:v>20.774999999999999</c:v>
                </c:pt>
                <c:pt idx="1">
                  <c:v>37.753</c:v>
                </c:pt>
              </c:numCache>
            </c:numRef>
          </c:val>
          <c:extLst>
            <c:ext xmlns:c16="http://schemas.microsoft.com/office/drawing/2014/chart" uri="{C3380CC4-5D6E-409C-BE32-E72D297353CC}">
              <c16:uniqueId val="{00000000-9F1E-477F-AA1B-74775519AF70}"/>
            </c:ext>
          </c:extLst>
        </c:ser>
        <c:ser>
          <c:idx val="1"/>
          <c:order val="1"/>
          <c:tx>
            <c:v>Travelling Time</c:v>
          </c:tx>
          <c:spPr>
            <a:solidFill>
              <a:schemeClr val="accent1">
                <a:tint val="77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'StorageA-B'!$C$1:$D$1</c:f>
              <c:strCache>
                <c:ptCount val="2"/>
                <c:pt idx="0">
                  <c:v>STORAGE_A</c:v>
                </c:pt>
                <c:pt idx="1">
                  <c:v>STORAGE_B</c:v>
                </c:pt>
              </c:strCache>
            </c:strRef>
          </c:cat>
          <c:val>
            <c:numRef>
              <c:f>'StorageA-B'!$C$6:$D$6</c:f>
              <c:numCache>
                <c:formatCode>0.000</c:formatCode>
                <c:ptCount val="2"/>
                <c:pt idx="0">
                  <c:v>13.749000000000001</c:v>
                </c:pt>
                <c:pt idx="1">
                  <c:v>13.75</c:v>
                </c:pt>
              </c:numCache>
            </c:numRef>
          </c:val>
          <c:extLst>
            <c:ext xmlns:c16="http://schemas.microsoft.com/office/drawing/2014/chart" uri="{C3380CC4-5D6E-409C-BE32-E72D297353CC}">
              <c16:uniqueId val="{00000001-9F1E-477F-AA1B-74775519AF70}"/>
            </c:ext>
          </c:extLst>
        </c:ser>
        <c:dLbls>
          <c:showLegendKey val="0"/>
          <c:showVal val="1"/>
          <c:showCatName val="0"/>
          <c:showSerName val="0"/>
          <c:showPercent val="0"/>
          <c:showBubbleSize val="0"/>
        </c:dLbls>
        <c:gapWidth val="75"/>
        <c:overlap val="100"/>
        <c:axId val="-2132720016"/>
        <c:axId val="-2132723680"/>
      </c:barChart>
      <c:catAx>
        <c:axId val="-213272001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5400000" spcFirstLastPara="1" vertOverflow="ellipsis" wrap="square" anchor="ctr" anchorCtr="1"/>
          <a:lstStyle/>
          <a:p>
            <a:pPr>
              <a:defRPr sz="1200" b="1" i="0" u="none" strike="noStrike" kern="1200" baseline="0">
                <a:solidFill>
                  <a:schemeClr val="tx1">
                    <a:lumMod val="65000"/>
                    <a:lumOff val="35000"/>
                  </a:schemeClr>
                </a:solidFill>
                <a:latin typeface="+mn-lt"/>
                <a:ea typeface="+mn-ea"/>
                <a:cs typeface="+mn-cs"/>
              </a:defRPr>
            </a:pPr>
            <a:endParaRPr lang="en-US"/>
          </a:p>
        </c:txPr>
        <c:crossAx val="-2132723680"/>
        <c:crossesAt val="0"/>
        <c:auto val="0"/>
        <c:lblAlgn val="ctr"/>
        <c:lblOffset val="100"/>
        <c:noMultiLvlLbl val="0"/>
      </c:catAx>
      <c:valAx>
        <c:axId val="-2132723680"/>
        <c:scaling>
          <c:orientation val="minMax"/>
          <c:min val="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b="1"/>
                  <a:t>Time [s]</a:t>
                </a:r>
              </a:p>
            </c:rich>
          </c:tx>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132720016"/>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1600" b="1" baseline="0"/>
              <a:t>ELEVATOR USAGE</a:t>
            </a:r>
            <a:endParaRPr lang="en-US"/>
          </a:p>
        </c:rich>
      </c:tx>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3103516783969901"/>
          <c:y val="0.16693999456964401"/>
          <c:w val="0.81719544719429305"/>
          <c:h val="0.63791755915568005"/>
        </c:manualLayout>
      </c:layout>
      <c:barChart>
        <c:barDir val="bar"/>
        <c:grouping val="stacked"/>
        <c:varyColors val="0"/>
        <c:ser>
          <c:idx val="0"/>
          <c:order val="0"/>
          <c:tx>
            <c:v>Usage</c:v>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'StorageA-B'!$C$1:$D$1</c:f>
              <c:strCache>
                <c:ptCount val="2"/>
                <c:pt idx="0">
                  <c:v>STORAGE_A</c:v>
                </c:pt>
                <c:pt idx="1">
                  <c:v>STORAGE_B</c:v>
                </c:pt>
              </c:strCache>
            </c:strRef>
          </c:cat>
          <c:val>
            <c:numRef>
              <c:f>'StorageA-B'!$C$8:$D$8</c:f>
              <c:numCache>
                <c:formatCode>0.000</c:formatCode>
                <c:ptCount val="2"/>
                <c:pt idx="0">
                  <c:v>62.188000000000002</c:v>
                </c:pt>
                <c:pt idx="1">
                  <c:v>78.429000000000002</c:v>
                </c:pt>
              </c:numCache>
            </c:numRef>
          </c:val>
          <c:extLst>
            <c:ext xmlns:c16="http://schemas.microsoft.com/office/drawing/2014/chart" uri="{C3380CC4-5D6E-409C-BE32-E72D297353CC}">
              <c16:uniqueId val="{00000000-2737-4901-95BD-B7261ABD2B72}"/>
            </c:ext>
          </c:extLst>
        </c:ser>
        <c:dLbls>
          <c:showLegendKey val="0"/>
          <c:showVal val="1"/>
          <c:showCatName val="0"/>
          <c:showSerName val="0"/>
          <c:showPercent val="0"/>
          <c:showBubbleSize val="0"/>
        </c:dLbls>
        <c:gapWidth val="75"/>
        <c:overlap val="100"/>
        <c:axId val="-2132785776"/>
        <c:axId val="-2132789392"/>
      </c:barChart>
      <c:catAx>
        <c:axId val="-213278577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5400000" spcFirstLastPara="1" vertOverflow="ellipsis" wrap="square" anchor="ctr" anchorCtr="1"/>
          <a:lstStyle/>
          <a:p>
            <a:pPr>
              <a:defRPr sz="1200" b="1" i="0" u="none" strike="noStrike" kern="1200" baseline="0">
                <a:solidFill>
                  <a:schemeClr val="tx1">
                    <a:lumMod val="65000"/>
                    <a:lumOff val="35000"/>
                  </a:schemeClr>
                </a:solidFill>
                <a:latin typeface="+mn-lt"/>
                <a:ea typeface="+mn-ea"/>
                <a:cs typeface="+mn-cs"/>
              </a:defRPr>
            </a:pPr>
            <a:endParaRPr lang="en-US"/>
          </a:p>
        </c:txPr>
        <c:crossAx val="-2132789392"/>
        <c:crossesAt val="0"/>
        <c:auto val="0"/>
        <c:lblAlgn val="ctr"/>
        <c:lblOffset val="100"/>
        <c:noMultiLvlLbl val="0"/>
      </c:catAx>
      <c:valAx>
        <c:axId val="-2132789392"/>
        <c:scaling>
          <c:orientation val="minMax"/>
          <c:min val="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b="1"/>
                  <a:t>Time [s]</a:t>
                </a:r>
              </a:p>
            </c:rich>
          </c:tx>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13278577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olors1.xml><?xml version="1.0" encoding="utf-8"?>
<cs:colorStyle xmlns:cs="http://schemas.microsoft.com/office/drawing/2012/chartStyle" xmlns:a="http://schemas.openxmlformats.org/drawingml/2006/main" meth="withinLinear" id="14">
  <a:schemeClr val="accent1"/>
</cs:colorStyle>
</file>

<file path=ppt/charts/colors2.xml><?xml version="1.0" encoding="utf-8"?>
<cs:colorStyle xmlns:cs="http://schemas.microsoft.com/office/drawing/2012/chartStyle" xmlns:a="http://schemas.openxmlformats.org/drawingml/2006/main" meth="withinLinear" id="14">
  <a:schemeClr val="accent1"/>
</cs:colorStyle>
</file>

<file path=ppt/charts/colors3.xml><?xml version="1.0" encoding="utf-8"?>
<cs:colorStyle xmlns:cs="http://schemas.microsoft.com/office/drawing/2012/chartStyle" xmlns:a="http://schemas.openxmlformats.org/drawingml/2006/main" meth="withinLinear" id="14">
  <a:schemeClr val="accent1"/>
</cs:colorStyle>
</file>

<file path=ppt/charts/colors4.xml><?xml version="1.0" encoding="utf-8"?>
<cs:colorStyle xmlns:cs="http://schemas.microsoft.com/office/drawing/2012/chartStyle" xmlns:a="http://schemas.openxmlformats.org/drawingml/2006/main" meth="withinLinear" id="14">
  <a:schemeClr val="accent1"/>
</cs:colorStyle>
</file>

<file path=ppt/charts/colors5.xml><?xml version="1.0" encoding="utf-8"?>
<cs:colorStyle xmlns:cs="http://schemas.microsoft.com/office/drawing/2012/chartStyle" xmlns:a="http://schemas.openxmlformats.org/drawingml/2006/main" meth="withinLinear" id="14">
  <a:schemeClr val="accent1"/>
</cs:colorStyle>
</file>

<file path=ppt/charts/colors6.xml><?xml version="1.0" encoding="utf-8"?>
<cs:colorStyle xmlns:cs="http://schemas.microsoft.com/office/drawing/2012/chartStyle" xmlns:a="http://schemas.openxmlformats.org/drawingml/2006/main" meth="withinLinear" id="14">
  <a:schemeClr val="accent1"/>
</cs:colorStyle>
</file>

<file path=ppt/charts/colors7.xml><?xml version="1.0" encoding="utf-8"?>
<cs:colorStyle xmlns:cs="http://schemas.microsoft.com/office/drawing/2012/chartStyle" xmlns:a="http://schemas.openxmlformats.org/drawingml/2006/main" meth="withinLinear" id="14">
  <a:schemeClr val="accent1"/>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5CD4E0E-88EC-4AF4-9D08-B95916B85DEB}"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it-IT"/>
        </a:p>
      </dgm:t>
    </dgm:pt>
    <dgm:pt modelId="{39486CA6-3C3F-458C-AC19-F4507B870623}">
      <dgm:prSet custT="1"/>
      <dgm:spPr>
        <a:solidFill>
          <a:srgbClr val="2C5986"/>
        </a:solidFill>
      </dgm:spPr>
      <dgm:t>
        <a:bodyPr/>
        <a:lstStyle/>
        <a:p>
          <a:pPr rtl="0">
            <a:lnSpc>
              <a:spcPct val="100000"/>
            </a:lnSpc>
          </a:pPr>
          <a:r>
            <a:rPr lang="en-US" sz="3600" b="1" dirty="0" smtClean="0"/>
            <a:t>BASIC</a:t>
          </a:r>
          <a:r>
            <a:rPr lang="en-US" sz="3600" dirty="0" smtClean="0"/>
            <a:t> </a:t>
          </a:r>
          <a:r>
            <a:rPr lang="en-US" sz="3600" b="1" dirty="0" smtClean="0"/>
            <a:t>logic</a:t>
          </a:r>
          <a:r>
            <a:rPr lang="en-US" sz="3600" dirty="0" smtClean="0"/>
            <a:t> </a:t>
          </a:r>
          <a:endParaRPr lang="en-US" sz="3600" dirty="0"/>
        </a:p>
      </dgm:t>
    </dgm:pt>
    <dgm:pt modelId="{1AF541A7-BD31-4DA9-B401-E1B5F059C811}" type="parTrans" cxnId="{FB351337-52F0-4BDF-9E46-2A1FF7E92BE7}">
      <dgm:prSet/>
      <dgm:spPr/>
      <dgm:t>
        <a:bodyPr/>
        <a:lstStyle/>
        <a:p>
          <a:endParaRPr lang="it-IT"/>
        </a:p>
      </dgm:t>
    </dgm:pt>
    <dgm:pt modelId="{FEABB5C7-FBA9-46AD-A173-CB6DD6E53B54}" type="sibTrans" cxnId="{FB351337-52F0-4BDF-9E46-2A1FF7E92BE7}">
      <dgm:prSet/>
      <dgm:spPr/>
      <dgm:t>
        <a:bodyPr/>
        <a:lstStyle/>
        <a:p>
          <a:endParaRPr lang="it-IT"/>
        </a:p>
      </dgm:t>
    </dgm:pt>
    <dgm:pt modelId="{9813CCDC-1A0B-43F6-8F40-3407F884C381}">
      <dgm:prSet custT="1"/>
      <dgm:spPr>
        <a:solidFill>
          <a:srgbClr val="85A8CF">
            <a:alpha val="90000"/>
          </a:srgbClr>
        </a:solidFill>
      </dgm:spPr>
      <dgm:t>
        <a:bodyPr/>
        <a:lstStyle/>
        <a:p>
          <a:pPr rtl="0"/>
          <a:r>
            <a:rPr lang="en-US" sz="2000" b="1" dirty="0" smtClean="0"/>
            <a:t>PROS</a:t>
          </a:r>
          <a:r>
            <a:rPr lang="en-US" sz="2000" dirty="0" smtClean="0"/>
            <a:t>: privacy and shortest travelling time for current user</a:t>
          </a:r>
          <a:endParaRPr lang="en-US" sz="2000" dirty="0"/>
        </a:p>
      </dgm:t>
    </dgm:pt>
    <dgm:pt modelId="{4E0984E2-77F5-42B5-9657-176FFB58D2FF}" type="parTrans" cxnId="{82B0FCD2-B341-458E-BF91-59AF682231B1}">
      <dgm:prSet/>
      <dgm:spPr/>
      <dgm:t>
        <a:bodyPr/>
        <a:lstStyle/>
        <a:p>
          <a:endParaRPr lang="it-IT"/>
        </a:p>
      </dgm:t>
    </dgm:pt>
    <dgm:pt modelId="{9F23B8EE-6837-4517-A990-2D9FEDB7F423}" type="sibTrans" cxnId="{82B0FCD2-B341-458E-BF91-59AF682231B1}">
      <dgm:prSet/>
      <dgm:spPr/>
      <dgm:t>
        <a:bodyPr/>
        <a:lstStyle/>
        <a:p>
          <a:endParaRPr lang="it-IT"/>
        </a:p>
      </dgm:t>
    </dgm:pt>
    <dgm:pt modelId="{0F290D52-E104-4FA9-985B-EE1743F8E835}">
      <dgm:prSet custT="1"/>
      <dgm:spPr>
        <a:solidFill>
          <a:srgbClr val="85A8CF">
            <a:alpha val="90000"/>
          </a:srgbClr>
        </a:solidFill>
      </dgm:spPr>
      <dgm:t>
        <a:bodyPr/>
        <a:lstStyle/>
        <a:p>
          <a:pPr rtl="0"/>
          <a:r>
            <a:rPr lang="en-US" sz="2000" b="1" dirty="0" smtClean="0"/>
            <a:t>CONS</a:t>
          </a:r>
          <a:r>
            <a:rPr lang="en-US" sz="2000" dirty="0" smtClean="0"/>
            <a:t>: waiting time for another user</a:t>
          </a:r>
          <a:endParaRPr lang="en-US" sz="2000" dirty="0"/>
        </a:p>
      </dgm:t>
    </dgm:pt>
    <dgm:pt modelId="{AD76ACE4-9059-42E8-86B1-9ABD58456594}" type="parTrans" cxnId="{42D2F327-45D1-4DAF-AE13-B8110E9F0AB7}">
      <dgm:prSet/>
      <dgm:spPr/>
      <dgm:t>
        <a:bodyPr/>
        <a:lstStyle/>
        <a:p>
          <a:endParaRPr lang="it-IT"/>
        </a:p>
      </dgm:t>
    </dgm:pt>
    <dgm:pt modelId="{F68E6D7A-3894-4B18-A6B7-33A9A2531452}" type="sibTrans" cxnId="{42D2F327-45D1-4DAF-AE13-B8110E9F0AB7}">
      <dgm:prSet/>
      <dgm:spPr/>
      <dgm:t>
        <a:bodyPr/>
        <a:lstStyle/>
        <a:p>
          <a:endParaRPr lang="it-IT"/>
        </a:p>
      </dgm:t>
    </dgm:pt>
    <dgm:pt modelId="{40A266CE-04C1-4C01-830E-553A407139B4}">
      <dgm:prSet custT="1"/>
      <dgm:spPr>
        <a:solidFill>
          <a:srgbClr val="85A8CF">
            <a:alpha val="90000"/>
          </a:srgbClr>
        </a:solidFill>
      </dgm:spPr>
      <dgm:t>
        <a:bodyPr/>
        <a:lstStyle/>
        <a:p>
          <a:pPr rtl="0"/>
          <a:endParaRPr lang="en-US" sz="2000" dirty="0"/>
        </a:p>
      </dgm:t>
    </dgm:pt>
    <dgm:pt modelId="{4FF6469C-929C-4367-829A-42F0A0AFA08E}" type="parTrans" cxnId="{0E24C146-80EF-4F64-B53A-1A805E242B64}">
      <dgm:prSet/>
      <dgm:spPr/>
    </dgm:pt>
    <dgm:pt modelId="{A9F3A1DD-E2FB-41D6-B031-A9E3A6E8C6AA}" type="sibTrans" cxnId="{0E24C146-80EF-4F64-B53A-1A805E242B64}">
      <dgm:prSet/>
      <dgm:spPr/>
    </dgm:pt>
    <dgm:pt modelId="{F52AB88E-5FB9-4851-B1F3-456DC083132A}">
      <dgm:prSet custT="1"/>
      <dgm:spPr>
        <a:solidFill>
          <a:srgbClr val="85A8CF">
            <a:alpha val="90000"/>
          </a:srgbClr>
        </a:solidFill>
      </dgm:spPr>
      <dgm:t>
        <a:bodyPr/>
        <a:lstStyle/>
        <a:p>
          <a:pPr rtl="0"/>
          <a:endParaRPr lang="en-US" sz="2000" dirty="0"/>
        </a:p>
      </dgm:t>
    </dgm:pt>
    <dgm:pt modelId="{8B7089F7-A8C6-4957-A2A3-118AC422FC65}" type="parTrans" cxnId="{0B1CB616-557F-4622-9C1A-DC9501B16A2E}">
      <dgm:prSet/>
      <dgm:spPr/>
    </dgm:pt>
    <dgm:pt modelId="{0B76E339-3EF3-4D8E-BE7C-F30869D3CEBD}" type="sibTrans" cxnId="{0B1CB616-557F-4622-9C1A-DC9501B16A2E}">
      <dgm:prSet/>
      <dgm:spPr/>
    </dgm:pt>
    <dgm:pt modelId="{ED1C13BD-A461-4567-A222-A98458F66C89}" type="pres">
      <dgm:prSet presAssocID="{95CD4E0E-88EC-4AF4-9D08-B95916B85DEB}" presName="Name0" presStyleCnt="0">
        <dgm:presLayoutVars>
          <dgm:dir/>
          <dgm:animLvl val="lvl"/>
          <dgm:resizeHandles val="exact"/>
        </dgm:presLayoutVars>
      </dgm:prSet>
      <dgm:spPr/>
      <dgm:t>
        <a:bodyPr/>
        <a:lstStyle/>
        <a:p>
          <a:endParaRPr lang="en-US"/>
        </a:p>
      </dgm:t>
    </dgm:pt>
    <dgm:pt modelId="{6A25BA09-CBE6-4BEA-8697-5DE4B6C8068A}" type="pres">
      <dgm:prSet presAssocID="{39486CA6-3C3F-458C-AC19-F4507B870623}" presName="linNode" presStyleCnt="0"/>
      <dgm:spPr/>
    </dgm:pt>
    <dgm:pt modelId="{1C2C5CDE-A256-4502-B394-5717C2944568}" type="pres">
      <dgm:prSet presAssocID="{39486CA6-3C3F-458C-AC19-F4507B870623}" presName="parentText" presStyleLbl="node1" presStyleIdx="0" presStyleCnt="1" custLinFactNeighborY="571">
        <dgm:presLayoutVars>
          <dgm:chMax val="1"/>
          <dgm:bulletEnabled val="1"/>
        </dgm:presLayoutVars>
      </dgm:prSet>
      <dgm:spPr/>
      <dgm:t>
        <a:bodyPr/>
        <a:lstStyle/>
        <a:p>
          <a:endParaRPr lang="en-US"/>
        </a:p>
      </dgm:t>
    </dgm:pt>
    <dgm:pt modelId="{5A6C21B4-45D2-483D-9935-35D461D25AE2}" type="pres">
      <dgm:prSet presAssocID="{39486CA6-3C3F-458C-AC19-F4507B870623}" presName="descendantText" presStyleLbl="alignAccFollowNode1" presStyleIdx="0" presStyleCnt="1">
        <dgm:presLayoutVars>
          <dgm:bulletEnabled val="1"/>
        </dgm:presLayoutVars>
      </dgm:prSet>
      <dgm:spPr/>
      <dgm:t>
        <a:bodyPr/>
        <a:lstStyle/>
        <a:p>
          <a:endParaRPr lang="it-IT"/>
        </a:p>
      </dgm:t>
    </dgm:pt>
  </dgm:ptLst>
  <dgm:cxnLst>
    <dgm:cxn modelId="{42D2F327-45D1-4DAF-AE13-B8110E9F0AB7}" srcId="{39486CA6-3C3F-458C-AC19-F4507B870623}" destId="{0F290D52-E104-4FA9-985B-EE1743F8E835}" srcOrd="3" destOrd="0" parTransId="{AD76ACE4-9059-42E8-86B1-9ABD58456594}" sibTransId="{F68E6D7A-3894-4B18-A6B7-33A9A2531452}"/>
    <dgm:cxn modelId="{0B1CB616-557F-4622-9C1A-DC9501B16A2E}" srcId="{39486CA6-3C3F-458C-AC19-F4507B870623}" destId="{F52AB88E-5FB9-4851-B1F3-456DC083132A}" srcOrd="1" destOrd="0" parTransId="{8B7089F7-A8C6-4957-A2A3-118AC422FC65}" sibTransId="{0B76E339-3EF3-4D8E-BE7C-F30869D3CEBD}"/>
    <dgm:cxn modelId="{2DE11DCF-F62F-49A4-93C8-8B47F2C82745}" type="presOf" srcId="{40A266CE-04C1-4C01-830E-553A407139B4}" destId="{5A6C21B4-45D2-483D-9935-35D461D25AE2}" srcOrd="0" destOrd="2" presId="urn:microsoft.com/office/officeart/2005/8/layout/vList5"/>
    <dgm:cxn modelId="{82B0FCD2-B341-458E-BF91-59AF682231B1}" srcId="{39486CA6-3C3F-458C-AC19-F4507B870623}" destId="{9813CCDC-1A0B-43F6-8F40-3407F884C381}" srcOrd="0" destOrd="0" parTransId="{4E0984E2-77F5-42B5-9657-176FFB58D2FF}" sibTransId="{9F23B8EE-6837-4517-A990-2D9FEDB7F423}"/>
    <dgm:cxn modelId="{EE0F36F6-3BCF-42F3-BBD7-136AC5D7A869}" type="presOf" srcId="{0F290D52-E104-4FA9-985B-EE1743F8E835}" destId="{5A6C21B4-45D2-483D-9935-35D461D25AE2}" srcOrd="0" destOrd="3" presId="urn:microsoft.com/office/officeart/2005/8/layout/vList5"/>
    <dgm:cxn modelId="{FB351337-52F0-4BDF-9E46-2A1FF7E92BE7}" srcId="{95CD4E0E-88EC-4AF4-9D08-B95916B85DEB}" destId="{39486CA6-3C3F-458C-AC19-F4507B870623}" srcOrd="0" destOrd="0" parTransId="{1AF541A7-BD31-4DA9-B401-E1B5F059C811}" sibTransId="{FEABB5C7-FBA9-46AD-A173-CB6DD6E53B54}"/>
    <dgm:cxn modelId="{CA15848C-DF51-42B0-8BA1-DED295731C87}" type="presOf" srcId="{39486CA6-3C3F-458C-AC19-F4507B870623}" destId="{1C2C5CDE-A256-4502-B394-5717C2944568}" srcOrd="0" destOrd="0" presId="urn:microsoft.com/office/officeart/2005/8/layout/vList5"/>
    <dgm:cxn modelId="{FEAF8114-EFFA-4AFA-971B-FACB358A2550}" type="presOf" srcId="{F52AB88E-5FB9-4851-B1F3-456DC083132A}" destId="{5A6C21B4-45D2-483D-9935-35D461D25AE2}" srcOrd="0" destOrd="1" presId="urn:microsoft.com/office/officeart/2005/8/layout/vList5"/>
    <dgm:cxn modelId="{EAC35C1A-F5D4-4906-87E3-C207B320A458}" type="presOf" srcId="{9813CCDC-1A0B-43F6-8F40-3407F884C381}" destId="{5A6C21B4-45D2-483D-9935-35D461D25AE2}" srcOrd="0" destOrd="0" presId="urn:microsoft.com/office/officeart/2005/8/layout/vList5"/>
    <dgm:cxn modelId="{5758E233-A1C0-4EDB-84EC-51CAC69E8D34}" type="presOf" srcId="{95CD4E0E-88EC-4AF4-9D08-B95916B85DEB}" destId="{ED1C13BD-A461-4567-A222-A98458F66C89}" srcOrd="0" destOrd="0" presId="urn:microsoft.com/office/officeart/2005/8/layout/vList5"/>
    <dgm:cxn modelId="{0E24C146-80EF-4F64-B53A-1A805E242B64}" srcId="{39486CA6-3C3F-458C-AC19-F4507B870623}" destId="{40A266CE-04C1-4C01-830E-553A407139B4}" srcOrd="2" destOrd="0" parTransId="{4FF6469C-929C-4367-829A-42F0A0AFA08E}" sibTransId="{A9F3A1DD-E2FB-41D6-B031-A9E3A6E8C6AA}"/>
    <dgm:cxn modelId="{B1C4D2E7-469F-4FA5-BA94-00475A0FA8B7}" type="presParOf" srcId="{ED1C13BD-A461-4567-A222-A98458F66C89}" destId="{6A25BA09-CBE6-4BEA-8697-5DE4B6C8068A}" srcOrd="0" destOrd="0" presId="urn:microsoft.com/office/officeart/2005/8/layout/vList5"/>
    <dgm:cxn modelId="{C5BB2D2F-49AB-4DDA-AA57-8D50E897ACEF}" type="presParOf" srcId="{6A25BA09-CBE6-4BEA-8697-5DE4B6C8068A}" destId="{1C2C5CDE-A256-4502-B394-5717C2944568}" srcOrd="0" destOrd="0" presId="urn:microsoft.com/office/officeart/2005/8/layout/vList5"/>
    <dgm:cxn modelId="{84B499A2-DF9B-4BFF-8C0A-03B80CA0D9D4}" type="presParOf" srcId="{6A25BA09-CBE6-4BEA-8697-5DE4B6C8068A}" destId="{5A6C21B4-45D2-483D-9935-35D461D25AE2}"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5CD4E0E-88EC-4AF4-9D08-B95916B85DEB}"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it-IT"/>
        </a:p>
      </dgm:t>
    </dgm:pt>
    <dgm:pt modelId="{A4430BA1-17BD-48FE-AC26-881E75B91981}">
      <dgm:prSet/>
      <dgm:spPr>
        <a:solidFill>
          <a:srgbClr val="2C5986"/>
        </a:solidFill>
      </dgm:spPr>
      <dgm:t>
        <a:bodyPr/>
        <a:lstStyle/>
        <a:p>
          <a:pPr rtl="0"/>
          <a:r>
            <a:rPr lang="en-US" smtClean="0"/>
            <a:t>A</a:t>
          </a:r>
          <a:endParaRPr lang="en-US" dirty="0"/>
        </a:p>
      </dgm:t>
    </dgm:pt>
    <dgm:pt modelId="{6D694A08-6C7B-4D00-8B5B-2C4CC26537FB}" type="parTrans" cxnId="{226F8582-D64E-4048-A9A8-D842AB196408}">
      <dgm:prSet/>
      <dgm:spPr/>
      <dgm:t>
        <a:bodyPr/>
        <a:lstStyle/>
        <a:p>
          <a:endParaRPr lang="it-IT"/>
        </a:p>
      </dgm:t>
    </dgm:pt>
    <dgm:pt modelId="{AEE7595E-36D2-47E1-A34B-03994B5DC8C7}" type="sibTrans" cxnId="{226F8582-D64E-4048-A9A8-D842AB196408}">
      <dgm:prSet/>
      <dgm:spPr/>
      <dgm:t>
        <a:bodyPr/>
        <a:lstStyle/>
        <a:p>
          <a:endParaRPr lang="it-IT"/>
        </a:p>
      </dgm:t>
    </dgm:pt>
    <dgm:pt modelId="{4E384EB5-A65D-4A66-90D4-7F99D6292B0D}">
      <dgm:prSet/>
      <dgm:spPr>
        <a:solidFill>
          <a:srgbClr val="85A8CF">
            <a:alpha val="90000"/>
          </a:srgbClr>
        </a:solidFill>
      </dgm:spPr>
      <dgm:t>
        <a:bodyPr/>
        <a:lstStyle/>
        <a:p>
          <a:pPr rtl="0"/>
          <a:r>
            <a:rPr lang="en-US" b="1" dirty="0" smtClean="0"/>
            <a:t>CONS</a:t>
          </a:r>
          <a:r>
            <a:rPr lang="en-US" dirty="0" smtClean="0"/>
            <a:t>: no cabin priority</a:t>
          </a:r>
          <a:endParaRPr lang="en-US" dirty="0"/>
        </a:p>
      </dgm:t>
    </dgm:pt>
    <dgm:pt modelId="{E36ADFF9-70A7-4ABA-BDD3-A838769B71E8}" type="parTrans" cxnId="{24E9984F-AE6A-437E-8041-A4346DA732F1}">
      <dgm:prSet/>
      <dgm:spPr/>
      <dgm:t>
        <a:bodyPr/>
        <a:lstStyle/>
        <a:p>
          <a:endParaRPr lang="it-IT"/>
        </a:p>
      </dgm:t>
    </dgm:pt>
    <dgm:pt modelId="{C31EB600-794A-47C6-9A57-7EC9272BA0C8}" type="sibTrans" cxnId="{24E9984F-AE6A-437E-8041-A4346DA732F1}">
      <dgm:prSet/>
      <dgm:spPr/>
      <dgm:t>
        <a:bodyPr/>
        <a:lstStyle/>
        <a:p>
          <a:endParaRPr lang="it-IT"/>
        </a:p>
      </dgm:t>
    </dgm:pt>
    <dgm:pt modelId="{3335DD78-3C67-458D-BC23-F3D60DAE4CE8}">
      <dgm:prSet/>
      <dgm:spPr>
        <a:solidFill>
          <a:srgbClr val="2C5986"/>
        </a:solidFill>
      </dgm:spPr>
      <dgm:t>
        <a:bodyPr/>
        <a:lstStyle/>
        <a:p>
          <a:pPr rtl="0"/>
          <a:r>
            <a:rPr lang="en-US" dirty="0" smtClean="0"/>
            <a:t>B </a:t>
          </a:r>
          <a:endParaRPr lang="en-US" dirty="0"/>
        </a:p>
      </dgm:t>
    </dgm:pt>
    <dgm:pt modelId="{5E0E51A9-CE77-41DF-8D7B-499968B5E14A}" type="parTrans" cxnId="{5F46DEAE-A7D0-4AB5-A323-15CC475CB1CC}">
      <dgm:prSet/>
      <dgm:spPr/>
      <dgm:t>
        <a:bodyPr/>
        <a:lstStyle/>
        <a:p>
          <a:endParaRPr lang="it-IT"/>
        </a:p>
      </dgm:t>
    </dgm:pt>
    <dgm:pt modelId="{063BEE06-6FF5-4DF9-A3E7-4B6CC5924045}" type="sibTrans" cxnId="{5F46DEAE-A7D0-4AB5-A323-15CC475CB1CC}">
      <dgm:prSet/>
      <dgm:spPr/>
      <dgm:t>
        <a:bodyPr/>
        <a:lstStyle/>
        <a:p>
          <a:endParaRPr lang="it-IT"/>
        </a:p>
      </dgm:t>
    </dgm:pt>
    <dgm:pt modelId="{3ADE74D9-C874-4C04-9ABA-923FCDD72E59}">
      <dgm:prSet/>
      <dgm:spPr>
        <a:solidFill>
          <a:srgbClr val="85A8CF">
            <a:alpha val="90000"/>
          </a:srgbClr>
        </a:solidFill>
      </dgm:spPr>
      <dgm:t>
        <a:bodyPr/>
        <a:lstStyle/>
        <a:p>
          <a:pPr rtl="0"/>
          <a:r>
            <a:rPr lang="en-US" b="1" dirty="0" smtClean="0"/>
            <a:t>PROS</a:t>
          </a:r>
          <a:r>
            <a:rPr lang="en-US" dirty="0" smtClean="0"/>
            <a:t>: cabin priority, timing </a:t>
          </a:r>
          <a:endParaRPr lang="en-US" dirty="0"/>
        </a:p>
      </dgm:t>
    </dgm:pt>
    <dgm:pt modelId="{00E343BB-0CC0-4F86-B0CB-F20D53546EDA}" type="parTrans" cxnId="{64CF92FF-FB52-49AC-B7F5-AE6E5F2182E5}">
      <dgm:prSet/>
      <dgm:spPr/>
      <dgm:t>
        <a:bodyPr/>
        <a:lstStyle/>
        <a:p>
          <a:endParaRPr lang="it-IT"/>
        </a:p>
      </dgm:t>
    </dgm:pt>
    <dgm:pt modelId="{E8A792AA-7FDE-45B9-AE53-5B2300AE8549}" type="sibTrans" cxnId="{64CF92FF-FB52-49AC-B7F5-AE6E5F2182E5}">
      <dgm:prSet/>
      <dgm:spPr/>
      <dgm:t>
        <a:bodyPr/>
        <a:lstStyle/>
        <a:p>
          <a:endParaRPr lang="it-IT"/>
        </a:p>
      </dgm:t>
    </dgm:pt>
    <dgm:pt modelId="{1CC713B9-A9BB-4AC2-ABEE-9C4FCAB16AA2}">
      <dgm:prSet/>
      <dgm:spPr>
        <a:solidFill>
          <a:srgbClr val="85A8CF">
            <a:alpha val="90000"/>
          </a:srgbClr>
        </a:solidFill>
      </dgm:spPr>
      <dgm:t>
        <a:bodyPr/>
        <a:lstStyle/>
        <a:p>
          <a:pPr rtl="0"/>
          <a:r>
            <a:rPr lang="en-US" b="1" dirty="0" smtClean="0"/>
            <a:t>CONS</a:t>
          </a:r>
          <a:r>
            <a:rPr lang="en-US" dirty="0" smtClean="0"/>
            <a:t>: stuck in a range of floors    </a:t>
          </a:r>
          <a:endParaRPr lang="en-US" dirty="0"/>
        </a:p>
      </dgm:t>
    </dgm:pt>
    <dgm:pt modelId="{C0467D5E-F305-41C8-B780-B682F1C90E36}" type="parTrans" cxnId="{BD2FF05F-1491-4D00-BC32-FE70F95DDFE8}">
      <dgm:prSet/>
      <dgm:spPr/>
      <dgm:t>
        <a:bodyPr/>
        <a:lstStyle/>
        <a:p>
          <a:endParaRPr lang="it-IT"/>
        </a:p>
      </dgm:t>
    </dgm:pt>
    <dgm:pt modelId="{FE22458C-9591-46B7-ACE7-8A6EED6EB34D}" type="sibTrans" cxnId="{BD2FF05F-1491-4D00-BC32-FE70F95DDFE8}">
      <dgm:prSet/>
      <dgm:spPr/>
      <dgm:t>
        <a:bodyPr/>
        <a:lstStyle/>
        <a:p>
          <a:endParaRPr lang="it-IT"/>
        </a:p>
      </dgm:t>
    </dgm:pt>
    <dgm:pt modelId="{E2DD35EC-A665-4310-9EB3-B0A6064FFFAA}">
      <dgm:prSet/>
      <dgm:spPr>
        <a:solidFill>
          <a:srgbClr val="85A8CF">
            <a:alpha val="90000"/>
          </a:srgbClr>
        </a:solidFill>
      </dgm:spPr>
      <dgm:t>
        <a:bodyPr/>
        <a:lstStyle/>
        <a:p>
          <a:pPr rtl="0"/>
          <a:r>
            <a:rPr lang="en-US" b="1" dirty="0" smtClean="0"/>
            <a:t>PROS</a:t>
          </a:r>
          <a:r>
            <a:rPr lang="en-US" dirty="0" smtClean="0"/>
            <a:t>: all floors reached in one direction, timing </a:t>
          </a:r>
          <a:endParaRPr lang="en-US" dirty="0"/>
        </a:p>
      </dgm:t>
    </dgm:pt>
    <dgm:pt modelId="{7D83DDFF-1380-4858-A405-1B754CBC680F}" type="sibTrans" cxnId="{06942206-7515-4E5C-AA37-039AC6C89DDD}">
      <dgm:prSet/>
      <dgm:spPr/>
      <dgm:t>
        <a:bodyPr/>
        <a:lstStyle/>
        <a:p>
          <a:endParaRPr lang="it-IT"/>
        </a:p>
      </dgm:t>
    </dgm:pt>
    <dgm:pt modelId="{4690802C-F806-4011-B1E0-2D16E57156D1}" type="parTrans" cxnId="{06942206-7515-4E5C-AA37-039AC6C89DDD}">
      <dgm:prSet/>
      <dgm:spPr/>
      <dgm:t>
        <a:bodyPr/>
        <a:lstStyle/>
        <a:p>
          <a:endParaRPr lang="it-IT"/>
        </a:p>
      </dgm:t>
    </dgm:pt>
    <dgm:pt modelId="{ED1C13BD-A461-4567-A222-A98458F66C89}" type="pres">
      <dgm:prSet presAssocID="{95CD4E0E-88EC-4AF4-9D08-B95916B85DEB}" presName="Name0" presStyleCnt="0">
        <dgm:presLayoutVars>
          <dgm:dir/>
          <dgm:animLvl val="lvl"/>
          <dgm:resizeHandles val="exact"/>
        </dgm:presLayoutVars>
      </dgm:prSet>
      <dgm:spPr/>
      <dgm:t>
        <a:bodyPr/>
        <a:lstStyle/>
        <a:p>
          <a:endParaRPr lang="en-US"/>
        </a:p>
      </dgm:t>
    </dgm:pt>
    <dgm:pt modelId="{81AE1728-BB50-465E-96CF-BF27D632ECF3}" type="pres">
      <dgm:prSet presAssocID="{A4430BA1-17BD-48FE-AC26-881E75B91981}" presName="linNode" presStyleCnt="0"/>
      <dgm:spPr/>
    </dgm:pt>
    <dgm:pt modelId="{45602CA7-CDB8-494D-98DA-6FAF7189DEC1}" type="pres">
      <dgm:prSet presAssocID="{A4430BA1-17BD-48FE-AC26-881E75B91981}" presName="parentText" presStyleLbl="node1" presStyleIdx="0" presStyleCnt="2">
        <dgm:presLayoutVars>
          <dgm:chMax val="1"/>
          <dgm:bulletEnabled val="1"/>
        </dgm:presLayoutVars>
      </dgm:prSet>
      <dgm:spPr/>
      <dgm:t>
        <a:bodyPr/>
        <a:lstStyle/>
        <a:p>
          <a:endParaRPr lang="it-IT"/>
        </a:p>
      </dgm:t>
    </dgm:pt>
    <dgm:pt modelId="{BF2D1B14-3A7D-45FC-A7A5-77A48FC7616B}" type="pres">
      <dgm:prSet presAssocID="{A4430BA1-17BD-48FE-AC26-881E75B91981}" presName="descendantText" presStyleLbl="alignAccFollowNode1" presStyleIdx="0" presStyleCnt="2">
        <dgm:presLayoutVars>
          <dgm:bulletEnabled val="1"/>
        </dgm:presLayoutVars>
      </dgm:prSet>
      <dgm:spPr/>
      <dgm:t>
        <a:bodyPr/>
        <a:lstStyle/>
        <a:p>
          <a:endParaRPr lang="it-IT"/>
        </a:p>
      </dgm:t>
    </dgm:pt>
    <dgm:pt modelId="{FA584D34-43B5-4445-ADBD-8681A2C2E536}" type="pres">
      <dgm:prSet presAssocID="{AEE7595E-36D2-47E1-A34B-03994B5DC8C7}" presName="sp" presStyleCnt="0"/>
      <dgm:spPr/>
    </dgm:pt>
    <dgm:pt modelId="{21877E6C-9A17-4FD0-915A-BCC53BD912C2}" type="pres">
      <dgm:prSet presAssocID="{3335DD78-3C67-458D-BC23-F3D60DAE4CE8}" presName="linNode" presStyleCnt="0"/>
      <dgm:spPr/>
    </dgm:pt>
    <dgm:pt modelId="{B9871FF8-D457-422E-9C87-0670229D1775}" type="pres">
      <dgm:prSet presAssocID="{3335DD78-3C67-458D-BC23-F3D60DAE4CE8}" presName="parentText" presStyleLbl="node1" presStyleIdx="1" presStyleCnt="2">
        <dgm:presLayoutVars>
          <dgm:chMax val="1"/>
          <dgm:bulletEnabled val="1"/>
        </dgm:presLayoutVars>
      </dgm:prSet>
      <dgm:spPr/>
      <dgm:t>
        <a:bodyPr/>
        <a:lstStyle/>
        <a:p>
          <a:endParaRPr lang="en-US"/>
        </a:p>
      </dgm:t>
    </dgm:pt>
    <dgm:pt modelId="{81F02CAC-6200-4A11-BAA5-AA6EFE67B916}" type="pres">
      <dgm:prSet presAssocID="{3335DD78-3C67-458D-BC23-F3D60DAE4CE8}" presName="descendantText" presStyleLbl="alignAccFollowNode1" presStyleIdx="1" presStyleCnt="2">
        <dgm:presLayoutVars>
          <dgm:bulletEnabled val="1"/>
        </dgm:presLayoutVars>
      </dgm:prSet>
      <dgm:spPr/>
      <dgm:t>
        <a:bodyPr/>
        <a:lstStyle/>
        <a:p>
          <a:endParaRPr lang="en-US"/>
        </a:p>
      </dgm:t>
    </dgm:pt>
  </dgm:ptLst>
  <dgm:cxnLst>
    <dgm:cxn modelId="{06942206-7515-4E5C-AA37-039AC6C89DDD}" srcId="{A4430BA1-17BD-48FE-AC26-881E75B91981}" destId="{E2DD35EC-A665-4310-9EB3-B0A6064FFFAA}" srcOrd="0" destOrd="0" parTransId="{4690802C-F806-4011-B1E0-2D16E57156D1}" sibTransId="{7D83DDFF-1380-4858-A405-1B754CBC680F}"/>
    <dgm:cxn modelId="{BD2FF05F-1491-4D00-BC32-FE70F95DDFE8}" srcId="{3335DD78-3C67-458D-BC23-F3D60DAE4CE8}" destId="{1CC713B9-A9BB-4AC2-ABEE-9C4FCAB16AA2}" srcOrd="1" destOrd="0" parTransId="{C0467D5E-F305-41C8-B780-B682F1C90E36}" sibTransId="{FE22458C-9591-46B7-ACE7-8A6EED6EB34D}"/>
    <dgm:cxn modelId="{F7DF143E-BB4C-4909-8F71-BFD3526E240D}" type="presOf" srcId="{E2DD35EC-A665-4310-9EB3-B0A6064FFFAA}" destId="{BF2D1B14-3A7D-45FC-A7A5-77A48FC7616B}" srcOrd="0" destOrd="0" presId="urn:microsoft.com/office/officeart/2005/8/layout/vList5"/>
    <dgm:cxn modelId="{19DCB04B-84EC-4526-BC1A-25A5993D206C}" type="presOf" srcId="{3335DD78-3C67-458D-BC23-F3D60DAE4CE8}" destId="{B9871FF8-D457-422E-9C87-0670229D1775}" srcOrd="0" destOrd="0" presId="urn:microsoft.com/office/officeart/2005/8/layout/vList5"/>
    <dgm:cxn modelId="{74819D0C-8A82-4430-BC04-0E220AABBE8A}" type="presOf" srcId="{4E384EB5-A65D-4A66-90D4-7F99D6292B0D}" destId="{BF2D1B14-3A7D-45FC-A7A5-77A48FC7616B}" srcOrd="0" destOrd="1" presId="urn:microsoft.com/office/officeart/2005/8/layout/vList5"/>
    <dgm:cxn modelId="{5F46DEAE-A7D0-4AB5-A323-15CC475CB1CC}" srcId="{95CD4E0E-88EC-4AF4-9D08-B95916B85DEB}" destId="{3335DD78-3C67-458D-BC23-F3D60DAE4CE8}" srcOrd="1" destOrd="0" parTransId="{5E0E51A9-CE77-41DF-8D7B-499968B5E14A}" sibTransId="{063BEE06-6FF5-4DF9-A3E7-4B6CC5924045}"/>
    <dgm:cxn modelId="{5758E233-A1C0-4EDB-84EC-51CAC69E8D34}" type="presOf" srcId="{95CD4E0E-88EC-4AF4-9D08-B95916B85DEB}" destId="{ED1C13BD-A461-4567-A222-A98458F66C89}" srcOrd="0" destOrd="0" presId="urn:microsoft.com/office/officeart/2005/8/layout/vList5"/>
    <dgm:cxn modelId="{A2A2A89B-28BA-4FF5-BBE4-7F4103C19F9C}" type="presOf" srcId="{3ADE74D9-C874-4C04-9ABA-923FCDD72E59}" destId="{81F02CAC-6200-4A11-BAA5-AA6EFE67B916}" srcOrd="0" destOrd="0" presId="urn:microsoft.com/office/officeart/2005/8/layout/vList5"/>
    <dgm:cxn modelId="{24E9984F-AE6A-437E-8041-A4346DA732F1}" srcId="{A4430BA1-17BD-48FE-AC26-881E75B91981}" destId="{4E384EB5-A65D-4A66-90D4-7F99D6292B0D}" srcOrd="1" destOrd="0" parTransId="{E36ADFF9-70A7-4ABA-BDD3-A838769B71E8}" sibTransId="{C31EB600-794A-47C6-9A57-7EC9272BA0C8}"/>
    <dgm:cxn modelId="{64CF92FF-FB52-49AC-B7F5-AE6E5F2182E5}" srcId="{3335DD78-3C67-458D-BC23-F3D60DAE4CE8}" destId="{3ADE74D9-C874-4C04-9ABA-923FCDD72E59}" srcOrd="0" destOrd="0" parTransId="{00E343BB-0CC0-4F86-B0CB-F20D53546EDA}" sibTransId="{E8A792AA-7FDE-45B9-AE53-5B2300AE8549}"/>
    <dgm:cxn modelId="{D9E8317B-C096-4508-B0F4-46FF9B59F54E}" type="presOf" srcId="{1CC713B9-A9BB-4AC2-ABEE-9C4FCAB16AA2}" destId="{81F02CAC-6200-4A11-BAA5-AA6EFE67B916}" srcOrd="0" destOrd="1" presId="urn:microsoft.com/office/officeart/2005/8/layout/vList5"/>
    <dgm:cxn modelId="{226F8582-D64E-4048-A9A8-D842AB196408}" srcId="{95CD4E0E-88EC-4AF4-9D08-B95916B85DEB}" destId="{A4430BA1-17BD-48FE-AC26-881E75B91981}" srcOrd="0" destOrd="0" parTransId="{6D694A08-6C7B-4D00-8B5B-2C4CC26537FB}" sibTransId="{AEE7595E-36D2-47E1-A34B-03994B5DC8C7}"/>
    <dgm:cxn modelId="{FF0C4492-5C85-4CBD-9993-59C468A9023A}" type="presOf" srcId="{A4430BA1-17BD-48FE-AC26-881E75B91981}" destId="{45602CA7-CDB8-494D-98DA-6FAF7189DEC1}" srcOrd="0" destOrd="0" presId="urn:microsoft.com/office/officeart/2005/8/layout/vList5"/>
    <dgm:cxn modelId="{39243A74-2B13-4DA9-B735-566AD767D6BD}" type="presParOf" srcId="{ED1C13BD-A461-4567-A222-A98458F66C89}" destId="{81AE1728-BB50-465E-96CF-BF27D632ECF3}" srcOrd="0" destOrd="0" presId="urn:microsoft.com/office/officeart/2005/8/layout/vList5"/>
    <dgm:cxn modelId="{6BABC07E-BD51-467E-BDDE-BBF17C6CE25D}" type="presParOf" srcId="{81AE1728-BB50-465E-96CF-BF27D632ECF3}" destId="{45602CA7-CDB8-494D-98DA-6FAF7189DEC1}" srcOrd="0" destOrd="0" presId="urn:microsoft.com/office/officeart/2005/8/layout/vList5"/>
    <dgm:cxn modelId="{3FC45157-3DC6-4BE9-AB1C-9A90A231C166}" type="presParOf" srcId="{81AE1728-BB50-465E-96CF-BF27D632ECF3}" destId="{BF2D1B14-3A7D-45FC-A7A5-77A48FC7616B}" srcOrd="1" destOrd="0" presId="urn:microsoft.com/office/officeart/2005/8/layout/vList5"/>
    <dgm:cxn modelId="{A7E9B8B6-4960-4775-A238-6E6D83E110BF}" type="presParOf" srcId="{ED1C13BD-A461-4567-A222-A98458F66C89}" destId="{FA584D34-43B5-4445-ADBD-8681A2C2E536}" srcOrd="1" destOrd="0" presId="urn:microsoft.com/office/officeart/2005/8/layout/vList5"/>
    <dgm:cxn modelId="{BD4DE979-7548-4B12-9C44-638E6DA549AE}" type="presParOf" srcId="{ED1C13BD-A461-4567-A222-A98458F66C89}" destId="{21877E6C-9A17-4FD0-915A-BCC53BD912C2}" srcOrd="2" destOrd="0" presId="urn:microsoft.com/office/officeart/2005/8/layout/vList5"/>
    <dgm:cxn modelId="{865AF6D0-C9C3-4D8A-A853-37BB900BC7B4}" type="presParOf" srcId="{21877E6C-9A17-4FD0-915A-BCC53BD912C2}" destId="{B9871FF8-D457-422E-9C87-0670229D1775}" srcOrd="0" destOrd="0" presId="urn:microsoft.com/office/officeart/2005/8/layout/vList5"/>
    <dgm:cxn modelId="{910172C2-946D-49AD-8717-6626A572396B}" type="presParOf" srcId="{21877E6C-9A17-4FD0-915A-BCC53BD912C2}" destId="{81F02CAC-6200-4A11-BAA5-AA6EFE67B916}"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6C21B4-45D2-483D-9935-35D461D25AE2}">
      <dsp:nvSpPr>
        <dsp:cNvPr id="0" name=""/>
        <dsp:cNvSpPr/>
      </dsp:nvSpPr>
      <dsp:spPr>
        <a:xfrm rot="5400000">
          <a:off x="3541685" y="-387840"/>
          <a:ext cx="3281538" cy="4877604"/>
        </a:xfrm>
        <a:prstGeom prst="round2SameRect">
          <a:avLst/>
        </a:prstGeom>
        <a:solidFill>
          <a:srgbClr val="85A8CF">
            <a:alpha val="90000"/>
          </a:srgb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rtl="0">
            <a:lnSpc>
              <a:spcPct val="90000"/>
            </a:lnSpc>
            <a:spcBef>
              <a:spcPct val="0"/>
            </a:spcBef>
            <a:spcAft>
              <a:spcPct val="15000"/>
            </a:spcAft>
            <a:buChar char="••"/>
          </a:pPr>
          <a:r>
            <a:rPr lang="en-US" sz="2000" b="1" kern="1200" dirty="0" smtClean="0"/>
            <a:t>PROS</a:t>
          </a:r>
          <a:r>
            <a:rPr lang="en-US" sz="2000" kern="1200" dirty="0" smtClean="0"/>
            <a:t>: privacy and shortest travelling time for current user</a:t>
          </a:r>
          <a:endParaRPr lang="en-US" sz="2000" kern="1200" dirty="0"/>
        </a:p>
        <a:p>
          <a:pPr marL="228600" lvl="1" indent="-228600" algn="l" defTabSz="889000" rtl="0">
            <a:lnSpc>
              <a:spcPct val="90000"/>
            </a:lnSpc>
            <a:spcBef>
              <a:spcPct val="0"/>
            </a:spcBef>
            <a:spcAft>
              <a:spcPct val="15000"/>
            </a:spcAft>
            <a:buChar char="••"/>
          </a:pPr>
          <a:endParaRPr lang="en-US" sz="2000" kern="1200" dirty="0"/>
        </a:p>
        <a:p>
          <a:pPr marL="228600" lvl="1" indent="-228600" algn="l" defTabSz="889000" rtl="0">
            <a:lnSpc>
              <a:spcPct val="90000"/>
            </a:lnSpc>
            <a:spcBef>
              <a:spcPct val="0"/>
            </a:spcBef>
            <a:spcAft>
              <a:spcPct val="15000"/>
            </a:spcAft>
            <a:buChar char="••"/>
          </a:pPr>
          <a:endParaRPr lang="en-US" sz="2000" kern="1200" dirty="0"/>
        </a:p>
        <a:p>
          <a:pPr marL="228600" lvl="1" indent="-228600" algn="l" defTabSz="889000" rtl="0">
            <a:lnSpc>
              <a:spcPct val="90000"/>
            </a:lnSpc>
            <a:spcBef>
              <a:spcPct val="0"/>
            </a:spcBef>
            <a:spcAft>
              <a:spcPct val="15000"/>
            </a:spcAft>
            <a:buChar char="••"/>
          </a:pPr>
          <a:r>
            <a:rPr lang="en-US" sz="2000" b="1" kern="1200" dirty="0" smtClean="0"/>
            <a:t>CONS</a:t>
          </a:r>
          <a:r>
            <a:rPr lang="en-US" sz="2000" kern="1200" dirty="0" smtClean="0"/>
            <a:t>: waiting time for another user</a:t>
          </a:r>
          <a:endParaRPr lang="en-US" sz="2000" kern="1200" dirty="0"/>
        </a:p>
      </dsp:txBody>
      <dsp:txXfrm rot="-5400000">
        <a:off x="2743653" y="570383"/>
        <a:ext cx="4717413" cy="2961156"/>
      </dsp:txXfrm>
    </dsp:sp>
    <dsp:sp modelId="{1C2C5CDE-A256-4502-B394-5717C2944568}">
      <dsp:nvSpPr>
        <dsp:cNvPr id="0" name=""/>
        <dsp:cNvSpPr/>
      </dsp:nvSpPr>
      <dsp:spPr>
        <a:xfrm>
          <a:off x="0" y="0"/>
          <a:ext cx="2743652" cy="4101923"/>
        </a:xfrm>
        <a:prstGeom prst="roundRect">
          <a:avLst/>
        </a:prstGeom>
        <a:solidFill>
          <a:srgbClr val="2C5986"/>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68580" rIns="137160" bIns="68580" numCol="1" spcCol="1270" anchor="ctr" anchorCtr="0">
          <a:noAutofit/>
        </a:bodyPr>
        <a:lstStyle/>
        <a:p>
          <a:pPr lvl="0" algn="ctr" defTabSz="1600200" rtl="0">
            <a:lnSpc>
              <a:spcPct val="100000"/>
            </a:lnSpc>
            <a:spcBef>
              <a:spcPct val="0"/>
            </a:spcBef>
            <a:spcAft>
              <a:spcPct val="35000"/>
            </a:spcAft>
          </a:pPr>
          <a:r>
            <a:rPr lang="en-US" sz="3600" b="1" kern="1200" dirty="0" smtClean="0"/>
            <a:t>BASIC</a:t>
          </a:r>
          <a:r>
            <a:rPr lang="en-US" sz="3600" kern="1200" dirty="0" smtClean="0"/>
            <a:t> </a:t>
          </a:r>
          <a:r>
            <a:rPr lang="en-US" sz="3600" b="1" kern="1200" dirty="0" smtClean="0"/>
            <a:t>logic</a:t>
          </a:r>
          <a:r>
            <a:rPr lang="en-US" sz="3600" kern="1200" dirty="0" smtClean="0"/>
            <a:t> </a:t>
          </a:r>
          <a:endParaRPr lang="en-US" sz="3600" kern="1200" dirty="0"/>
        </a:p>
      </dsp:txBody>
      <dsp:txXfrm>
        <a:off x="133934" y="133934"/>
        <a:ext cx="2475784" cy="383405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2D1B14-3A7D-45FC-A7A5-77A48FC7616B}">
      <dsp:nvSpPr>
        <dsp:cNvPr id="0" name=""/>
        <dsp:cNvSpPr/>
      </dsp:nvSpPr>
      <dsp:spPr>
        <a:xfrm rot="5400000">
          <a:off x="2619640" y="-609147"/>
          <a:ext cx="1600116" cy="3218540"/>
        </a:xfrm>
        <a:prstGeom prst="round2SameRect">
          <a:avLst/>
        </a:prstGeom>
        <a:solidFill>
          <a:srgbClr val="85A8CF">
            <a:alpha val="90000"/>
          </a:srgb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38100" rIns="76200" bIns="38100" numCol="1" spcCol="1270" anchor="ctr" anchorCtr="0">
          <a:noAutofit/>
        </a:bodyPr>
        <a:lstStyle/>
        <a:p>
          <a:pPr marL="228600" lvl="1" indent="-228600" algn="l" defTabSz="889000" rtl="0">
            <a:lnSpc>
              <a:spcPct val="90000"/>
            </a:lnSpc>
            <a:spcBef>
              <a:spcPct val="0"/>
            </a:spcBef>
            <a:spcAft>
              <a:spcPct val="15000"/>
            </a:spcAft>
            <a:buChar char="••"/>
          </a:pPr>
          <a:r>
            <a:rPr lang="en-US" sz="2000" b="1" kern="1200" dirty="0" smtClean="0"/>
            <a:t>PROS</a:t>
          </a:r>
          <a:r>
            <a:rPr lang="en-US" sz="2000" kern="1200" dirty="0" smtClean="0"/>
            <a:t>: all floors reached in one direction, timing </a:t>
          </a:r>
          <a:endParaRPr lang="en-US" sz="2000" kern="1200" dirty="0"/>
        </a:p>
        <a:p>
          <a:pPr marL="228600" lvl="1" indent="-228600" algn="l" defTabSz="889000" rtl="0">
            <a:lnSpc>
              <a:spcPct val="90000"/>
            </a:lnSpc>
            <a:spcBef>
              <a:spcPct val="0"/>
            </a:spcBef>
            <a:spcAft>
              <a:spcPct val="15000"/>
            </a:spcAft>
            <a:buChar char="••"/>
          </a:pPr>
          <a:r>
            <a:rPr lang="en-US" sz="2000" b="1" kern="1200" dirty="0" smtClean="0"/>
            <a:t>CONS</a:t>
          </a:r>
          <a:r>
            <a:rPr lang="en-US" sz="2000" kern="1200" dirty="0" smtClean="0"/>
            <a:t>: no cabin priority</a:t>
          </a:r>
          <a:endParaRPr lang="en-US" sz="2000" kern="1200" dirty="0"/>
        </a:p>
      </dsp:txBody>
      <dsp:txXfrm rot="-5400000">
        <a:off x="1810429" y="278175"/>
        <a:ext cx="3140429" cy="1443894"/>
      </dsp:txXfrm>
    </dsp:sp>
    <dsp:sp modelId="{45602CA7-CDB8-494D-98DA-6FAF7189DEC1}">
      <dsp:nvSpPr>
        <dsp:cNvPr id="0" name=""/>
        <dsp:cNvSpPr/>
      </dsp:nvSpPr>
      <dsp:spPr>
        <a:xfrm>
          <a:off x="0" y="50"/>
          <a:ext cx="1810428" cy="2000145"/>
        </a:xfrm>
        <a:prstGeom prst="roundRect">
          <a:avLst/>
        </a:prstGeom>
        <a:solidFill>
          <a:srgbClr val="2C5986"/>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123825" rIns="247650" bIns="123825" numCol="1" spcCol="1270" anchor="ctr" anchorCtr="0">
          <a:noAutofit/>
        </a:bodyPr>
        <a:lstStyle/>
        <a:p>
          <a:pPr lvl="0" algn="ctr" defTabSz="2889250" rtl="0">
            <a:lnSpc>
              <a:spcPct val="90000"/>
            </a:lnSpc>
            <a:spcBef>
              <a:spcPct val="0"/>
            </a:spcBef>
            <a:spcAft>
              <a:spcPct val="35000"/>
            </a:spcAft>
          </a:pPr>
          <a:r>
            <a:rPr lang="en-US" sz="6500" kern="1200" smtClean="0"/>
            <a:t>A</a:t>
          </a:r>
          <a:endParaRPr lang="en-US" sz="6500" kern="1200" dirty="0"/>
        </a:p>
      </dsp:txBody>
      <dsp:txXfrm>
        <a:off x="88378" y="88428"/>
        <a:ext cx="1633672" cy="1823389"/>
      </dsp:txXfrm>
    </dsp:sp>
    <dsp:sp modelId="{81F02CAC-6200-4A11-BAA5-AA6EFE67B916}">
      <dsp:nvSpPr>
        <dsp:cNvPr id="0" name=""/>
        <dsp:cNvSpPr/>
      </dsp:nvSpPr>
      <dsp:spPr>
        <a:xfrm rot="5400000">
          <a:off x="2619640" y="1491005"/>
          <a:ext cx="1600116" cy="3218540"/>
        </a:xfrm>
        <a:prstGeom prst="round2SameRect">
          <a:avLst/>
        </a:prstGeom>
        <a:solidFill>
          <a:srgbClr val="85A8CF">
            <a:alpha val="90000"/>
          </a:srgb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38100" rIns="76200" bIns="38100" numCol="1" spcCol="1270" anchor="ctr" anchorCtr="0">
          <a:noAutofit/>
        </a:bodyPr>
        <a:lstStyle/>
        <a:p>
          <a:pPr marL="228600" lvl="1" indent="-228600" algn="l" defTabSz="889000" rtl="0">
            <a:lnSpc>
              <a:spcPct val="90000"/>
            </a:lnSpc>
            <a:spcBef>
              <a:spcPct val="0"/>
            </a:spcBef>
            <a:spcAft>
              <a:spcPct val="15000"/>
            </a:spcAft>
            <a:buChar char="••"/>
          </a:pPr>
          <a:r>
            <a:rPr lang="en-US" sz="2000" b="1" kern="1200" dirty="0" smtClean="0"/>
            <a:t>PROS</a:t>
          </a:r>
          <a:r>
            <a:rPr lang="en-US" sz="2000" kern="1200" dirty="0" smtClean="0"/>
            <a:t>: cabin priority, timing </a:t>
          </a:r>
          <a:endParaRPr lang="en-US" sz="2000" kern="1200" dirty="0"/>
        </a:p>
        <a:p>
          <a:pPr marL="228600" lvl="1" indent="-228600" algn="l" defTabSz="889000" rtl="0">
            <a:lnSpc>
              <a:spcPct val="90000"/>
            </a:lnSpc>
            <a:spcBef>
              <a:spcPct val="0"/>
            </a:spcBef>
            <a:spcAft>
              <a:spcPct val="15000"/>
            </a:spcAft>
            <a:buChar char="••"/>
          </a:pPr>
          <a:r>
            <a:rPr lang="en-US" sz="2000" b="1" kern="1200" dirty="0" smtClean="0"/>
            <a:t>CONS</a:t>
          </a:r>
          <a:r>
            <a:rPr lang="en-US" sz="2000" kern="1200" dirty="0" smtClean="0"/>
            <a:t>: stuck in a range of floors    </a:t>
          </a:r>
          <a:endParaRPr lang="en-US" sz="2000" kern="1200" dirty="0"/>
        </a:p>
      </dsp:txBody>
      <dsp:txXfrm rot="-5400000">
        <a:off x="1810429" y="2378328"/>
        <a:ext cx="3140429" cy="1443894"/>
      </dsp:txXfrm>
    </dsp:sp>
    <dsp:sp modelId="{B9871FF8-D457-422E-9C87-0670229D1775}">
      <dsp:nvSpPr>
        <dsp:cNvPr id="0" name=""/>
        <dsp:cNvSpPr/>
      </dsp:nvSpPr>
      <dsp:spPr>
        <a:xfrm>
          <a:off x="0" y="2100203"/>
          <a:ext cx="1810428" cy="2000145"/>
        </a:xfrm>
        <a:prstGeom prst="roundRect">
          <a:avLst/>
        </a:prstGeom>
        <a:solidFill>
          <a:srgbClr val="2C5986"/>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123825" rIns="247650" bIns="123825" numCol="1" spcCol="1270" anchor="ctr" anchorCtr="0">
          <a:noAutofit/>
        </a:bodyPr>
        <a:lstStyle/>
        <a:p>
          <a:pPr lvl="0" algn="ctr" defTabSz="2889250" rtl="0">
            <a:lnSpc>
              <a:spcPct val="90000"/>
            </a:lnSpc>
            <a:spcBef>
              <a:spcPct val="0"/>
            </a:spcBef>
            <a:spcAft>
              <a:spcPct val="35000"/>
            </a:spcAft>
          </a:pPr>
          <a:r>
            <a:rPr lang="en-US" sz="6500" kern="1200" dirty="0" smtClean="0"/>
            <a:t>B </a:t>
          </a:r>
          <a:endParaRPr lang="en-US" sz="6500" kern="1200" dirty="0"/>
        </a:p>
      </dsp:txBody>
      <dsp:txXfrm>
        <a:off x="88378" y="2188581"/>
        <a:ext cx="1633672" cy="1823389"/>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290" name="Rectangle 2"/>
          <p:cNvSpPr>
            <a:spLocks noGrp="1" noChangeArrowheads="1"/>
          </p:cNvSpPr>
          <p:nvPr>
            <p:ph type="hdr" sz="quarter"/>
          </p:nvPr>
        </p:nvSpPr>
        <p:spPr bwMode="auto">
          <a:xfrm>
            <a:off x="0" y="0"/>
            <a:ext cx="2946400" cy="4968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spcBef>
                <a:spcPct val="0"/>
              </a:spcBef>
              <a:defRPr sz="1200">
                <a:latin typeface="Times" pitchFamily="18" charset="0"/>
              </a:defRPr>
            </a:lvl1pPr>
          </a:lstStyle>
          <a:p>
            <a:pPr>
              <a:defRPr/>
            </a:pPr>
            <a:endParaRPr lang="it-IT"/>
          </a:p>
        </p:txBody>
      </p:sp>
      <p:sp>
        <p:nvSpPr>
          <p:cNvPr id="12291" name="Rectangle 3"/>
          <p:cNvSpPr>
            <a:spLocks noGrp="1" noChangeArrowheads="1"/>
          </p:cNvSpPr>
          <p:nvPr>
            <p:ph type="dt" sz="quarter" idx="1"/>
          </p:nvPr>
        </p:nvSpPr>
        <p:spPr bwMode="auto">
          <a:xfrm>
            <a:off x="3851275" y="0"/>
            <a:ext cx="2946400" cy="4968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spcBef>
                <a:spcPct val="0"/>
              </a:spcBef>
              <a:defRPr sz="1200">
                <a:latin typeface="Times" pitchFamily="18" charset="0"/>
              </a:defRPr>
            </a:lvl1pPr>
          </a:lstStyle>
          <a:p>
            <a:pPr>
              <a:defRPr/>
            </a:pPr>
            <a:endParaRPr lang="it-IT"/>
          </a:p>
        </p:txBody>
      </p:sp>
      <p:sp>
        <p:nvSpPr>
          <p:cNvPr id="12292" name="Rectangle 4"/>
          <p:cNvSpPr>
            <a:spLocks noGrp="1" noChangeArrowheads="1"/>
          </p:cNvSpPr>
          <p:nvPr>
            <p:ph type="ftr" sz="quarter" idx="2"/>
          </p:nvPr>
        </p:nvSpPr>
        <p:spPr bwMode="auto">
          <a:xfrm>
            <a:off x="0" y="9429750"/>
            <a:ext cx="2946400" cy="49688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spcBef>
                <a:spcPct val="0"/>
              </a:spcBef>
              <a:defRPr sz="1200">
                <a:latin typeface="Times" pitchFamily="18" charset="0"/>
              </a:defRPr>
            </a:lvl1pPr>
          </a:lstStyle>
          <a:p>
            <a:pPr>
              <a:defRPr/>
            </a:pPr>
            <a:endParaRPr lang="it-IT"/>
          </a:p>
        </p:txBody>
      </p:sp>
      <p:sp>
        <p:nvSpPr>
          <p:cNvPr id="12293" name="Rectangle 5"/>
          <p:cNvSpPr>
            <a:spLocks noGrp="1" noChangeArrowheads="1"/>
          </p:cNvSpPr>
          <p:nvPr>
            <p:ph type="sldNum" sz="quarter" idx="3"/>
          </p:nvPr>
        </p:nvSpPr>
        <p:spPr bwMode="auto">
          <a:xfrm>
            <a:off x="3851275" y="9429750"/>
            <a:ext cx="2946400" cy="49688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spcBef>
                <a:spcPct val="0"/>
              </a:spcBef>
              <a:defRPr sz="1200">
                <a:latin typeface="Times" panose="02020603050405020304" pitchFamily="18" charset="0"/>
              </a:defRPr>
            </a:lvl1pPr>
          </a:lstStyle>
          <a:p>
            <a:pPr>
              <a:defRPr/>
            </a:pPr>
            <a:fld id="{73CD6E39-3365-4BDA-B7F9-E735253D16DD}" type="slidenum">
              <a:rPr lang="it-IT" altLang="it-IT"/>
              <a:pPr>
                <a:defRPr/>
              </a:pPr>
              <a:t>‹N›</a:t>
            </a:fld>
            <a:endParaRPr lang="it-IT" altLang="it-IT" dirty="0"/>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946400" cy="4968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spcBef>
                <a:spcPct val="0"/>
              </a:spcBef>
              <a:defRPr sz="1200">
                <a:latin typeface="Times" pitchFamily="18" charset="0"/>
              </a:defRPr>
            </a:lvl1pPr>
          </a:lstStyle>
          <a:p>
            <a:pPr>
              <a:defRPr/>
            </a:pPr>
            <a:endParaRPr lang="it-IT"/>
          </a:p>
        </p:txBody>
      </p:sp>
      <p:sp>
        <p:nvSpPr>
          <p:cNvPr id="3075" name="Rectangle 3"/>
          <p:cNvSpPr>
            <a:spLocks noGrp="1" noChangeArrowheads="1"/>
          </p:cNvSpPr>
          <p:nvPr>
            <p:ph type="dt" idx="1"/>
          </p:nvPr>
        </p:nvSpPr>
        <p:spPr bwMode="auto">
          <a:xfrm>
            <a:off x="3851275" y="0"/>
            <a:ext cx="2946400" cy="4968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spcBef>
                <a:spcPct val="0"/>
              </a:spcBef>
              <a:defRPr sz="1200">
                <a:latin typeface="Times" pitchFamily="18" charset="0"/>
              </a:defRPr>
            </a:lvl1pPr>
          </a:lstStyle>
          <a:p>
            <a:pPr>
              <a:defRPr/>
            </a:pPr>
            <a:endParaRPr lang="it-IT"/>
          </a:p>
        </p:txBody>
      </p:sp>
      <p:sp>
        <p:nvSpPr>
          <p:cNvPr id="3076" name="Rectangle 4"/>
          <p:cNvSpPr>
            <a:spLocks noGrp="1" noRot="1" noChangeAspect="1" noChangeArrowheads="1" noTextEdit="1"/>
          </p:cNvSpPr>
          <p:nvPr>
            <p:ph type="sldImg" idx="2"/>
          </p:nvPr>
        </p:nvSpPr>
        <p:spPr bwMode="auto">
          <a:xfrm>
            <a:off x="917575" y="744538"/>
            <a:ext cx="4964113" cy="372268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77" name="Rectangle 5"/>
          <p:cNvSpPr>
            <a:spLocks noGrp="1" noChangeArrowheads="1"/>
          </p:cNvSpPr>
          <p:nvPr>
            <p:ph type="body" sz="quarter" idx="3"/>
          </p:nvPr>
        </p:nvSpPr>
        <p:spPr bwMode="auto">
          <a:xfrm>
            <a:off x="906463" y="4714875"/>
            <a:ext cx="4984750" cy="44672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it-IT" noProof="0"/>
              <a:t>Fare clic per modificare gli stili del testo dello schema</a:t>
            </a:r>
          </a:p>
          <a:p>
            <a:pPr lvl="1"/>
            <a:r>
              <a:rPr lang="it-IT" noProof="0"/>
              <a:t>Secondo livello</a:t>
            </a:r>
          </a:p>
          <a:p>
            <a:pPr lvl="2"/>
            <a:r>
              <a:rPr lang="it-IT" noProof="0"/>
              <a:t>Terzo livello</a:t>
            </a:r>
          </a:p>
          <a:p>
            <a:pPr lvl="3"/>
            <a:r>
              <a:rPr lang="it-IT" noProof="0"/>
              <a:t>Quarto livello</a:t>
            </a:r>
          </a:p>
          <a:p>
            <a:pPr lvl="4"/>
            <a:r>
              <a:rPr lang="it-IT" noProof="0"/>
              <a:t>Quinto livello</a:t>
            </a:r>
          </a:p>
        </p:txBody>
      </p:sp>
      <p:sp>
        <p:nvSpPr>
          <p:cNvPr id="3078" name="Rectangle 6"/>
          <p:cNvSpPr>
            <a:spLocks noGrp="1" noChangeArrowheads="1"/>
          </p:cNvSpPr>
          <p:nvPr>
            <p:ph type="ftr" sz="quarter" idx="4"/>
          </p:nvPr>
        </p:nvSpPr>
        <p:spPr bwMode="auto">
          <a:xfrm>
            <a:off x="0" y="9429750"/>
            <a:ext cx="2946400" cy="49688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spcBef>
                <a:spcPct val="0"/>
              </a:spcBef>
              <a:defRPr sz="1200">
                <a:latin typeface="Times" pitchFamily="18" charset="0"/>
              </a:defRPr>
            </a:lvl1pPr>
          </a:lstStyle>
          <a:p>
            <a:pPr>
              <a:defRPr/>
            </a:pPr>
            <a:endParaRPr lang="it-IT"/>
          </a:p>
        </p:txBody>
      </p:sp>
      <p:sp>
        <p:nvSpPr>
          <p:cNvPr id="3079" name="Rectangle 7"/>
          <p:cNvSpPr>
            <a:spLocks noGrp="1" noChangeArrowheads="1"/>
          </p:cNvSpPr>
          <p:nvPr>
            <p:ph type="sldNum" sz="quarter" idx="5"/>
          </p:nvPr>
        </p:nvSpPr>
        <p:spPr bwMode="auto">
          <a:xfrm>
            <a:off x="3851275" y="9429750"/>
            <a:ext cx="2946400" cy="49688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spcBef>
                <a:spcPct val="0"/>
              </a:spcBef>
              <a:defRPr sz="1200">
                <a:latin typeface="Times" panose="02020603050405020304" pitchFamily="18" charset="0"/>
              </a:defRPr>
            </a:lvl1pPr>
          </a:lstStyle>
          <a:p>
            <a:pPr>
              <a:defRPr/>
            </a:pPr>
            <a:fld id="{9EECE129-142C-480E-AF3D-7097D0DA3389}" type="slidenum">
              <a:rPr lang="it-IT" altLang="it-IT"/>
              <a:pPr>
                <a:defRPr/>
              </a:pPr>
              <a:t>‹N›</a:t>
            </a:fld>
            <a:endParaRPr lang="it-IT" altLang="it-IT" dirty="0"/>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US" dirty="0"/>
          </a:p>
        </p:txBody>
      </p:sp>
      <p:sp>
        <p:nvSpPr>
          <p:cNvPr id="4" name="Segnaposto numero diapositiva 3"/>
          <p:cNvSpPr>
            <a:spLocks noGrp="1"/>
          </p:cNvSpPr>
          <p:nvPr>
            <p:ph type="sldNum" sz="quarter" idx="10"/>
          </p:nvPr>
        </p:nvSpPr>
        <p:spPr/>
        <p:txBody>
          <a:bodyPr/>
          <a:lstStyle/>
          <a:p>
            <a:pPr>
              <a:defRPr/>
            </a:pPr>
            <a:fld id="{9EECE129-142C-480E-AF3D-7097D0DA3389}" type="slidenum">
              <a:rPr lang="it-IT" altLang="it-IT" smtClean="0"/>
              <a:pPr>
                <a:defRPr/>
              </a:pPr>
              <a:t>1</a:t>
            </a:fld>
            <a:endParaRPr lang="it-IT" altLang="it-IT" dirty="0"/>
          </a:p>
        </p:txBody>
      </p:sp>
    </p:spTree>
    <p:extLst>
      <p:ext uri="{BB962C8B-B14F-4D97-AF65-F5344CB8AC3E}">
        <p14:creationId xmlns:p14="http://schemas.microsoft.com/office/powerpoint/2010/main" val="989609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indent="0">
              <a:buFont typeface="+mj-lt"/>
              <a:buNone/>
            </a:pPr>
            <a:r>
              <a:rPr lang="en-US" noProof="0" dirty="0" smtClean="0"/>
              <a:t>Let’s now consider the LOGIC WITH STORAGE!!!</a:t>
            </a:r>
            <a:endParaRPr lang="en-US" noProof="0" dirty="0"/>
          </a:p>
        </p:txBody>
      </p:sp>
      <p:sp>
        <p:nvSpPr>
          <p:cNvPr id="4" name="Segnaposto numero diapositiva 3"/>
          <p:cNvSpPr>
            <a:spLocks noGrp="1"/>
          </p:cNvSpPr>
          <p:nvPr>
            <p:ph type="sldNum" sz="quarter" idx="10"/>
          </p:nvPr>
        </p:nvSpPr>
        <p:spPr/>
        <p:txBody>
          <a:bodyPr/>
          <a:lstStyle/>
          <a:p>
            <a:pPr>
              <a:defRPr/>
            </a:pPr>
            <a:fld id="{9EECE129-142C-480E-AF3D-7097D0DA3389}" type="slidenum">
              <a:rPr lang="it-IT" altLang="it-IT"/>
              <a:pPr>
                <a:defRPr/>
              </a:pPr>
              <a:t>10</a:t>
            </a:fld>
            <a:endParaRPr lang="it-IT" altLang="it-IT" dirty="0"/>
          </a:p>
        </p:txBody>
      </p:sp>
    </p:spTree>
    <p:extLst>
      <p:ext uri="{BB962C8B-B14F-4D97-AF65-F5344CB8AC3E}">
        <p14:creationId xmlns:p14="http://schemas.microsoft.com/office/powerpoint/2010/main" val="41455681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sz="1200" b="0" i="0" u="none" strike="noStrike" kern="1200" baseline="0" dirty="0" smtClean="0">
                <a:solidFill>
                  <a:schemeClr val="tx1"/>
                </a:solidFill>
                <a:latin typeface="Times" pitchFamily="18" charset="0"/>
                <a:ea typeface="+mn-ea"/>
                <a:cs typeface="+mn-cs"/>
              </a:rPr>
              <a:t>The significant difference of this second version of the software, modelled based on the logic with storage, is that while the elevator is working (during the car replacement and the opening/closing of the door), the pushed buttons, different from the first one, have to be </a:t>
            </a:r>
            <a:r>
              <a:rPr lang="en-US" sz="1200" b="0" i="0" u="none" strike="noStrike" kern="1200" baseline="0" dirty="0" err="1" smtClean="0">
                <a:solidFill>
                  <a:schemeClr val="tx1"/>
                </a:solidFill>
                <a:latin typeface="Times" pitchFamily="18" charset="0"/>
                <a:ea typeface="+mn-ea"/>
                <a:cs typeface="+mn-cs"/>
              </a:rPr>
              <a:t>memorised</a:t>
            </a:r>
            <a:r>
              <a:rPr lang="en-US" sz="1200" b="0" i="0" u="none" strike="noStrike" kern="1200" baseline="0" dirty="0" smtClean="0">
                <a:solidFill>
                  <a:schemeClr val="tx1"/>
                </a:solidFill>
                <a:latin typeface="Times" pitchFamily="18" charset="0"/>
                <a:ea typeface="+mn-ea"/>
                <a:cs typeface="+mn-cs"/>
              </a:rPr>
              <a:t>. </a:t>
            </a:r>
          </a:p>
          <a:p>
            <a:r>
              <a:rPr lang="en-US" sz="1200" b="0" i="0" u="none" strike="noStrike" kern="1200" baseline="0" dirty="0" smtClean="0">
                <a:solidFill>
                  <a:schemeClr val="tx1"/>
                </a:solidFill>
                <a:latin typeface="Times" pitchFamily="18" charset="0"/>
                <a:ea typeface="+mn-ea"/>
                <a:cs typeface="+mn-cs"/>
              </a:rPr>
              <a:t>The mechanism is based on the SCAN algorithm. When a new request arrives while the system is idle, the initial movement will be in a direction (up or down), which depends on the current floor and the first pushed button. As additional requests arrive, they are serviced only in the current direction until the car reaches the farthest requested floor. When this happens, the direction of the car reverses, and the requests that were remaining in the opposite direction are serviced. The system keeps to work until all demands are satisfied. </a:t>
            </a:r>
            <a:endParaRPr lang="en-US" baseline="0" noProof="0" dirty="0" smtClean="0"/>
          </a:p>
          <a:p>
            <a:endParaRPr lang="en-US" noProof="0" dirty="0"/>
          </a:p>
        </p:txBody>
      </p:sp>
      <p:sp>
        <p:nvSpPr>
          <p:cNvPr id="4" name="Segnaposto numero diapositiva 3"/>
          <p:cNvSpPr>
            <a:spLocks noGrp="1"/>
          </p:cNvSpPr>
          <p:nvPr>
            <p:ph type="sldNum" sz="quarter" idx="10"/>
          </p:nvPr>
        </p:nvSpPr>
        <p:spPr/>
        <p:txBody>
          <a:bodyPr/>
          <a:lstStyle/>
          <a:p>
            <a:pPr>
              <a:defRPr/>
            </a:pPr>
            <a:fld id="{9EECE129-142C-480E-AF3D-7097D0DA3389}" type="slidenum">
              <a:rPr lang="it-IT" altLang="it-IT"/>
              <a:pPr>
                <a:defRPr/>
              </a:pPr>
              <a:t>11</a:t>
            </a:fld>
            <a:endParaRPr lang="it-IT" altLang="it-IT" dirty="0"/>
          </a:p>
        </p:txBody>
      </p:sp>
    </p:spTree>
    <p:extLst>
      <p:ext uri="{BB962C8B-B14F-4D97-AF65-F5344CB8AC3E}">
        <p14:creationId xmlns:p14="http://schemas.microsoft.com/office/powerpoint/2010/main" val="12480887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smtClean="0"/>
              <a:t>The</a:t>
            </a:r>
            <a:r>
              <a:rPr lang="it-IT" baseline="0" dirty="0" smtClean="0"/>
              <a:t> </a:t>
            </a:r>
            <a:r>
              <a:rPr lang="it-IT" baseline="0" dirty="0" err="1" smtClean="0"/>
              <a:t>key</a:t>
            </a:r>
            <a:r>
              <a:rPr lang="it-IT" baseline="0" dirty="0" smtClean="0"/>
              <a:t> </a:t>
            </a:r>
            <a:r>
              <a:rPr lang="it-IT" baseline="0" dirty="0" err="1" smtClean="0"/>
              <a:t>operation</a:t>
            </a:r>
            <a:r>
              <a:rPr lang="it-IT" baseline="0" dirty="0" smtClean="0"/>
              <a:t> of </a:t>
            </a:r>
            <a:r>
              <a:rPr lang="it-IT" baseline="0" dirty="0" err="1" smtClean="0"/>
              <a:t>this</a:t>
            </a:r>
            <a:r>
              <a:rPr lang="it-IT" baseline="0" dirty="0" smtClean="0"/>
              <a:t> </a:t>
            </a:r>
            <a:r>
              <a:rPr lang="it-IT" baseline="0" dirty="0" err="1" smtClean="0"/>
              <a:t>second</a:t>
            </a:r>
            <a:r>
              <a:rPr lang="it-IT" baseline="0" dirty="0" smtClean="0"/>
              <a:t> </a:t>
            </a:r>
            <a:r>
              <a:rPr lang="it-IT" baseline="0" dirty="0" err="1" smtClean="0"/>
              <a:t>logic</a:t>
            </a:r>
            <a:r>
              <a:rPr lang="it-IT" baseline="0" dirty="0" smtClean="0"/>
              <a:t> </a:t>
            </a:r>
            <a:r>
              <a:rPr lang="it-IT" baseline="0" dirty="0" err="1" smtClean="0"/>
              <a:t>is</a:t>
            </a:r>
            <a:r>
              <a:rPr lang="it-IT" baseline="0" dirty="0" smtClean="0"/>
              <a:t> the </a:t>
            </a:r>
            <a:r>
              <a:rPr lang="it-IT" baseline="0" dirty="0" err="1" smtClean="0"/>
              <a:t>button</a:t>
            </a:r>
            <a:r>
              <a:rPr lang="it-IT" baseline="0" dirty="0" smtClean="0"/>
              <a:t> </a:t>
            </a:r>
            <a:r>
              <a:rPr lang="it-IT" baseline="0" dirty="0" err="1" smtClean="0"/>
              <a:t>assignment</a:t>
            </a:r>
            <a:r>
              <a:rPr lang="it-IT" baseline="0" dirty="0" smtClean="0"/>
              <a:t>. </a:t>
            </a:r>
            <a:r>
              <a:rPr lang="en-US" sz="1200" b="0" i="0" u="none" strike="noStrike" kern="1200" baseline="0" dirty="0" smtClean="0">
                <a:solidFill>
                  <a:schemeClr val="tx1"/>
                </a:solidFill>
                <a:latin typeface="Times" pitchFamily="18" charset="0"/>
                <a:ea typeface="+mn-ea"/>
                <a:cs typeface="+mn-cs"/>
              </a:rPr>
              <a:t>This value corresponds to the maximum or minimum, i.e. the highest or lowest floor requested, depending if the cabin has to go up or down. </a:t>
            </a:r>
            <a:endParaRPr lang="it-IT" dirty="0"/>
          </a:p>
        </p:txBody>
      </p:sp>
      <p:sp>
        <p:nvSpPr>
          <p:cNvPr id="4" name="Segnaposto numero diapositiva 3"/>
          <p:cNvSpPr>
            <a:spLocks noGrp="1"/>
          </p:cNvSpPr>
          <p:nvPr>
            <p:ph type="sldNum" sz="quarter" idx="10"/>
          </p:nvPr>
        </p:nvSpPr>
        <p:spPr/>
        <p:txBody>
          <a:bodyPr/>
          <a:lstStyle/>
          <a:p>
            <a:pPr>
              <a:defRPr/>
            </a:pPr>
            <a:fld id="{9EECE129-142C-480E-AF3D-7097D0DA3389}" type="slidenum">
              <a:rPr lang="it-IT" altLang="it-IT"/>
              <a:pPr>
                <a:defRPr/>
              </a:pPr>
              <a:t>12</a:t>
            </a:fld>
            <a:endParaRPr lang="it-IT" altLang="it-IT" dirty="0"/>
          </a:p>
        </p:txBody>
      </p:sp>
    </p:spTree>
    <p:extLst>
      <p:ext uri="{BB962C8B-B14F-4D97-AF65-F5344CB8AC3E}">
        <p14:creationId xmlns:p14="http://schemas.microsoft.com/office/powerpoint/2010/main" val="16670186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sz="1200" b="0" i="0" u="none" strike="noStrike" kern="1200" baseline="0" dirty="0" smtClean="0">
                <a:solidFill>
                  <a:schemeClr val="tx1"/>
                </a:solidFill>
                <a:latin typeface="Times" pitchFamily="18" charset="0"/>
                <a:ea typeface="+mn-ea"/>
                <a:cs typeface="+mn-cs"/>
              </a:rPr>
              <a:t>We based on the SJF (Shortest Job First) algorithm which selects, as first call to be serviced, the nearest requested floor. It works as follows: we calculate the difference between the maximum floor request and minimum floor requested, that is the difference between MAX_BUT and MIN_BUT, and current floor. </a:t>
            </a:r>
            <a:endParaRPr lang="it-IT" dirty="0"/>
          </a:p>
        </p:txBody>
      </p:sp>
      <p:sp>
        <p:nvSpPr>
          <p:cNvPr id="4" name="Segnaposto numero diapositiva 3"/>
          <p:cNvSpPr>
            <a:spLocks noGrp="1"/>
          </p:cNvSpPr>
          <p:nvPr>
            <p:ph type="sldNum" sz="quarter" idx="10"/>
          </p:nvPr>
        </p:nvSpPr>
        <p:spPr/>
        <p:txBody>
          <a:bodyPr/>
          <a:lstStyle/>
          <a:p>
            <a:pPr>
              <a:defRPr/>
            </a:pPr>
            <a:fld id="{9EECE129-142C-480E-AF3D-7097D0DA3389}" type="slidenum">
              <a:rPr lang="it-IT" altLang="it-IT"/>
              <a:pPr>
                <a:defRPr/>
              </a:pPr>
              <a:t>13</a:t>
            </a:fld>
            <a:endParaRPr lang="it-IT" altLang="it-IT" dirty="0"/>
          </a:p>
        </p:txBody>
      </p:sp>
    </p:spTree>
    <p:extLst>
      <p:ext uri="{BB962C8B-B14F-4D97-AF65-F5344CB8AC3E}">
        <p14:creationId xmlns:p14="http://schemas.microsoft.com/office/powerpoint/2010/main" val="36180242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sz="1200" b="0" i="0" u="none" strike="noStrike" kern="1200" baseline="0" dirty="0" smtClean="0">
                <a:solidFill>
                  <a:schemeClr val="tx1"/>
                </a:solidFill>
                <a:latin typeface="Times" pitchFamily="18" charset="0"/>
                <a:ea typeface="+mn-ea"/>
                <a:cs typeface="+mn-cs"/>
              </a:rPr>
              <a:t>The updating of maximum or minimum is executed in different way, according to the specific condition.</a:t>
            </a:r>
            <a:endParaRPr lang="it-IT" dirty="0"/>
          </a:p>
        </p:txBody>
      </p:sp>
      <p:sp>
        <p:nvSpPr>
          <p:cNvPr id="4" name="Segnaposto numero diapositiva 3"/>
          <p:cNvSpPr>
            <a:spLocks noGrp="1"/>
          </p:cNvSpPr>
          <p:nvPr>
            <p:ph type="sldNum" sz="quarter" idx="10"/>
          </p:nvPr>
        </p:nvSpPr>
        <p:spPr/>
        <p:txBody>
          <a:bodyPr/>
          <a:lstStyle/>
          <a:p>
            <a:pPr>
              <a:defRPr/>
            </a:pPr>
            <a:fld id="{9EECE129-142C-480E-AF3D-7097D0DA3389}" type="slidenum">
              <a:rPr lang="it-IT" altLang="it-IT"/>
              <a:pPr>
                <a:defRPr/>
              </a:pPr>
              <a:t>14</a:t>
            </a:fld>
            <a:endParaRPr lang="it-IT" altLang="it-IT" dirty="0"/>
          </a:p>
        </p:txBody>
      </p:sp>
    </p:spTree>
    <p:extLst>
      <p:ext uri="{BB962C8B-B14F-4D97-AF65-F5344CB8AC3E}">
        <p14:creationId xmlns:p14="http://schemas.microsoft.com/office/powerpoint/2010/main" val="41167286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baseline="0" noProof="0" dirty="0" smtClean="0"/>
              <a:t>All request in one direction are satisfied Max or Min are updated to the remaining outstanding request in the current direction or reset.</a:t>
            </a:r>
            <a:endParaRPr lang="en-US" noProof="0" dirty="0"/>
          </a:p>
        </p:txBody>
      </p:sp>
      <p:sp>
        <p:nvSpPr>
          <p:cNvPr id="4" name="Segnaposto numero diapositiva 3"/>
          <p:cNvSpPr>
            <a:spLocks noGrp="1"/>
          </p:cNvSpPr>
          <p:nvPr>
            <p:ph type="sldNum" sz="quarter" idx="10"/>
          </p:nvPr>
        </p:nvSpPr>
        <p:spPr/>
        <p:txBody>
          <a:bodyPr/>
          <a:lstStyle/>
          <a:p>
            <a:pPr>
              <a:defRPr/>
            </a:pPr>
            <a:fld id="{9EECE129-142C-480E-AF3D-7097D0DA3389}" type="slidenum">
              <a:rPr lang="it-IT" altLang="it-IT"/>
              <a:pPr>
                <a:defRPr/>
              </a:pPr>
              <a:t>15</a:t>
            </a:fld>
            <a:endParaRPr lang="it-IT" altLang="it-IT" dirty="0"/>
          </a:p>
        </p:txBody>
      </p:sp>
    </p:spTree>
    <p:extLst>
      <p:ext uri="{BB962C8B-B14F-4D97-AF65-F5344CB8AC3E}">
        <p14:creationId xmlns:p14="http://schemas.microsoft.com/office/powerpoint/2010/main" val="7734159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sz="1200" b="0" i="0" u="none" strike="noStrike" kern="1200" baseline="0" dirty="0" smtClean="0">
                <a:solidFill>
                  <a:schemeClr val="tx1"/>
                </a:solidFill>
                <a:latin typeface="Times" pitchFamily="18" charset="0"/>
                <a:ea typeface="+mn-ea"/>
                <a:cs typeface="+mn-cs"/>
              </a:rPr>
              <a:t>We update MAX_BUT, MIN_BUT depending on the current last button pressed. </a:t>
            </a:r>
          </a:p>
          <a:p>
            <a:endParaRPr lang="it-IT" dirty="0"/>
          </a:p>
        </p:txBody>
      </p:sp>
      <p:sp>
        <p:nvSpPr>
          <p:cNvPr id="4" name="Segnaposto numero diapositiva 3"/>
          <p:cNvSpPr>
            <a:spLocks noGrp="1"/>
          </p:cNvSpPr>
          <p:nvPr>
            <p:ph type="sldNum" sz="quarter" idx="10"/>
          </p:nvPr>
        </p:nvSpPr>
        <p:spPr/>
        <p:txBody>
          <a:bodyPr/>
          <a:lstStyle/>
          <a:p>
            <a:pPr>
              <a:defRPr/>
            </a:pPr>
            <a:fld id="{9EECE129-142C-480E-AF3D-7097D0DA3389}" type="slidenum">
              <a:rPr lang="it-IT" altLang="it-IT"/>
              <a:pPr>
                <a:defRPr/>
              </a:pPr>
              <a:t>16</a:t>
            </a:fld>
            <a:endParaRPr lang="it-IT" altLang="it-IT" dirty="0"/>
          </a:p>
        </p:txBody>
      </p:sp>
    </p:spTree>
    <p:extLst>
      <p:ext uri="{BB962C8B-B14F-4D97-AF65-F5344CB8AC3E}">
        <p14:creationId xmlns:p14="http://schemas.microsoft.com/office/powerpoint/2010/main" val="19289128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smtClean="0"/>
              <a:t>The </a:t>
            </a:r>
            <a:r>
              <a:rPr lang="it-IT" dirty="0" err="1" smtClean="0"/>
              <a:t>basic</a:t>
            </a:r>
            <a:r>
              <a:rPr lang="it-IT" baseline="0" dirty="0" smtClean="0"/>
              <a:t> idea </a:t>
            </a:r>
            <a:r>
              <a:rPr lang="it-IT" baseline="0" dirty="0" err="1" smtClean="0"/>
              <a:t>is</a:t>
            </a:r>
            <a:r>
              <a:rPr lang="it-IT" baseline="0" dirty="0" smtClean="0"/>
              <a:t> </a:t>
            </a:r>
            <a:r>
              <a:rPr lang="it-IT" baseline="0" dirty="0" err="1" smtClean="0"/>
              <a:t>that</a:t>
            </a:r>
            <a:r>
              <a:rPr lang="it-IT" baseline="0" dirty="0" smtClean="0"/>
              <a:t> </a:t>
            </a:r>
            <a:r>
              <a:rPr lang="it-IT" baseline="0" dirty="0" err="1" smtClean="0"/>
              <a:t>we</a:t>
            </a:r>
            <a:r>
              <a:rPr lang="it-IT" baseline="0" dirty="0" smtClean="0"/>
              <a:t> force a </a:t>
            </a:r>
            <a:r>
              <a:rPr lang="it-IT" baseline="0" dirty="0" err="1" smtClean="0"/>
              <a:t>change</a:t>
            </a:r>
            <a:r>
              <a:rPr lang="it-IT" baseline="0" dirty="0" smtClean="0"/>
              <a:t> of </a:t>
            </a:r>
            <a:r>
              <a:rPr lang="it-IT" baseline="0" dirty="0" err="1" smtClean="0"/>
              <a:t>direction</a:t>
            </a:r>
            <a:r>
              <a:rPr lang="it-IT" baseline="0" dirty="0" smtClean="0"/>
              <a:t> </a:t>
            </a:r>
            <a:r>
              <a:rPr lang="it-IT" baseline="0" dirty="0" err="1" smtClean="0"/>
              <a:t>if</a:t>
            </a:r>
            <a:r>
              <a:rPr lang="it-IT" baseline="0" dirty="0" smtClean="0"/>
              <a:t> </a:t>
            </a:r>
            <a:r>
              <a:rPr lang="it-IT" baseline="0" dirty="0" err="1" smtClean="0"/>
              <a:t>necessary</a:t>
            </a:r>
            <a:r>
              <a:rPr lang="it-IT" baseline="0" dirty="0" smtClean="0"/>
              <a:t>, </a:t>
            </a:r>
            <a:r>
              <a:rPr lang="it-IT" baseline="0" dirty="0" err="1" smtClean="0"/>
              <a:t>not</a:t>
            </a:r>
            <a:r>
              <a:rPr lang="it-IT" baseline="0" dirty="0" smtClean="0"/>
              <a:t> </a:t>
            </a:r>
            <a:r>
              <a:rPr lang="it-IT" baseline="0" dirty="0" err="1" smtClean="0"/>
              <a:t>only</a:t>
            </a:r>
            <a:r>
              <a:rPr lang="it-IT" baseline="0" dirty="0" smtClean="0"/>
              <a:t> </a:t>
            </a:r>
            <a:r>
              <a:rPr lang="it-IT" baseline="0" dirty="0" err="1" smtClean="0"/>
              <a:t>when</a:t>
            </a:r>
            <a:r>
              <a:rPr lang="it-IT" baseline="0" dirty="0" smtClean="0"/>
              <a:t> </a:t>
            </a:r>
            <a:r>
              <a:rPr lang="it-IT" baseline="0" dirty="0" err="1" smtClean="0"/>
              <a:t>we</a:t>
            </a:r>
            <a:r>
              <a:rPr lang="it-IT" baseline="0" dirty="0" smtClean="0"/>
              <a:t> </a:t>
            </a:r>
            <a:r>
              <a:rPr lang="it-IT" baseline="0" dirty="0" err="1" smtClean="0"/>
              <a:t>reach</a:t>
            </a:r>
            <a:r>
              <a:rPr lang="it-IT" baseline="0" dirty="0" smtClean="0"/>
              <a:t> a maximum or a minimum </a:t>
            </a:r>
            <a:r>
              <a:rPr lang="it-IT" baseline="0" dirty="0" err="1" smtClean="0"/>
              <a:t>floor</a:t>
            </a:r>
            <a:r>
              <a:rPr lang="it-IT" baseline="0" dirty="0" smtClean="0"/>
              <a:t> </a:t>
            </a:r>
            <a:r>
              <a:rPr lang="it-IT" baseline="0" dirty="0" err="1" smtClean="0"/>
              <a:t>but</a:t>
            </a:r>
            <a:r>
              <a:rPr lang="it-IT" baseline="0" dirty="0" smtClean="0"/>
              <a:t> </a:t>
            </a:r>
            <a:r>
              <a:rPr lang="it-IT" baseline="0" dirty="0" err="1" smtClean="0"/>
              <a:t>also</a:t>
            </a:r>
            <a:r>
              <a:rPr lang="it-IT" baseline="0" dirty="0" smtClean="0"/>
              <a:t> </a:t>
            </a:r>
            <a:r>
              <a:rPr lang="it-IT" baseline="0" dirty="0" err="1" smtClean="0"/>
              <a:t>depending</a:t>
            </a:r>
            <a:r>
              <a:rPr lang="it-IT" baseline="0" dirty="0" smtClean="0"/>
              <a:t> on the </a:t>
            </a:r>
            <a:r>
              <a:rPr lang="it-IT" baseline="0" dirty="0" err="1" smtClean="0"/>
              <a:t>internal</a:t>
            </a:r>
            <a:r>
              <a:rPr lang="it-IT" baseline="0" dirty="0" smtClean="0"/>
              <a:t> </a:t>
            </a:r>
            <a:r>
              <a:rPr lang="it-IT" baseline="0" dirty="0" err="1" smtClean="0"/>
              <a:t>buttons</a:t>
            </a:r>
            <a:r>
              <a:rPr lang="it-IT" baseline="0" dirty="0" smtClean="0"/>
              <a:t> </a:t>
            </a:r>
            <a:r>
              <a:rPr lang="it-IT" baseline="0" dirty="0" err="1" smtClean="0"/>
              <a:t>pushed</a:t>
            </a:r>
            <a:r>
              <a:rPr lang="it-IT" baseline="0" dirty="0" smtClean="0"/>
              <a:t>. </a:t>
            </a:r>
            <a:endParaRPr lang="it-IT" dirty="0"/>
          </a:p>
        </p:txBody>
      </p:sp>
      <p:sp>
        <p:nvSpPr>
          <p:cNvPr id="4" name="Segnaposto numero diapositiva 3"/>
          <p:cNvSpPr>
            <a:spLocks noGrp="1"/>
          </p:cNvSpPr>
          <p:nvPr>
            <p:ph type="sldNum" sz="quarter" idx="10"/>
          </p:nvPr>
        </p:nvSpPr>
        <p:spPr/>
        <p:txBody>
          <a:bodyPr/>
          <a:lstStyle/>
          <a:p>
            <a:pPr>
              <a:defRPr/>
            </a:pPr>
            <a:fld id="{9EECE129-142C-480E-AF3D-7097D0DA3389}" type="slidenum">
              <a:rPr lang="it-IT" altLang="it-IT"/>
              <a:pPr>
                <a:defRPr/>
              </a:pPr>
              <a:t>17</a:t>
            </a:fld>
            <a:endParaRPr lang="it-IT" altLang="it-IT" dirty="0"/>
          </a:p>
        </p:txBody>
      </p:sp>
    </p:spTree>
    <p:extLst>
      <p:ext uri="{BB962C8B-B14F-4D97-AF65-F5344CB8AC3E}">
        <p14:creationId xmlns:p14="http://schemas.microsoft.com/office/powerpoint/2010/main" val="16265170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indent="0">
              <a:buFont typeface="+mj-lt"/>
              <a:buNone/>
            </a:pPr>
            <a:endParaRPr lang="en-US" noProof="0" dirty="0"/>
          </a:p>
        </p:txBody>
      </p:sp>
      <p:sp>
        <p:nvSpPr>
          <p:cNvPr id="4" name="Segnaposto numero diapositiva 3"/>
          <p:cNvSpPr>
            <a:spLocks noGrp="1"/>
          </p:cNvSpPr>
          <p:nvPr>
            <p:ph type="sldNum" sz="quarter" idx="10"/>
          </p:nvPr>
        </p:nvSpPr>
        <p:spPr/>
        <p:txBody>
          <a:bodyPr/>
          <a:lstStyle/>
          <a:p>
            <a:pPr>
              <a:defRPr/>
            </a:pPr>
            <a:fld id="{9EECE129-142C-480E-AF3D-7097D0DA3389}" type="slidenum">
              <a:rPr lang="it-IT" altLang="it-IT"/>
              <a:pPr>
                <a:defRPr/>
              </a:pPr>
              <a:t>18</a:t>
            </a:fld>
            <a:endParaRPr lang="it-IT" altLang="it-IT" dirty="0"/>
          </a:p>
        </p:txBody>
      </p:sp>
    </p:spTree>
    <p:extLst>
      <p:ext uri="{BB962C8B-B14F-4D97-AF65-F5344CB8AC3E}">
        <p14:creationId xmlns:p14="http://schemas.microsoft.com/office/powerpoint/2010/main" val="41754215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smtClean="0"/>
              <a:t>The</a:t>
            </a:r>
            <a:r>
              <a:rPr lang="it-IT" baseline="0" dirty="0" smtClean="0"/>
              <a:t> software </a:t>
            </a:r>
            <a:r>
              <a:rPr lang="it-IT" baseline="0" dirty="0" err="1" smtClean="0"/>
              <a:t>that</a:t>
            </a:r>
            <a:r>
              <a:rPr lang="it-IT" baseline="0" dirty="0" smtClean="0"/>
              <a:t> </a:t>
            </a:r>
            <a:r>
              <a:rPr lang="it-IT" baseline="0" dirty="0" err="1" smtClean="0"/>
              <a:t>we</a:t>
            </a:r>
            <a:r>
              <a:rPr lang="it-IT" baseline="0" dirty="0" smtClean="0"/>
              <a:t> use for </a:t>
            </a:r>
            <a:endParaRPr lang="it-IT" dirty="0"/>
          </a:p>
        </p:txBody>
      </p:sp>
      <p:sp>
        <p:nvSpPr>
          <p:cNvPr id="4" name="Segnaposto numero diapositiva 3"/>
          <p:cNvSpPr>
            <a:spLocks noGrp="1"/>
          </p:cNvSpPr>
          <p:nvPr>
            <p:ph type="sldNum" sz="quarter" idx="10"/>
          </p:nvPr>
        </p:nvSpPr>
        <p:spPr/>
        <p:txBody>
          <a:bodyPr/>
          <a:lstStyle/>
          <a:p>
            <a:pPr>
              <a:defRPr/>
            </a:pPr>
            <a:fld id="{9EECE129-142C-480E-AF3D-7097D0DA3389}" type="slidenum">
              <a:rPr lang="it-IT" altLang="it-IT"/>
              <a:pPr>
                <a:defRPr/>
              </a:pPr>
              <a:t>19</a:t>
            </a:fld>
            <a:endParaRPr lang="it-IT" altLang="it-IT" dirty="0"/>
          </a:p>
        </p:txBody>
      </p:sp>
    </p:spTree>
    <p:extLst>
      <p:ext uri="{BB962C8B-B14F-4D97-AF65-F5344CB8AC3E}">
        <p14:creationId xmlns:p14="http://schemas.microsoft.com/office/powerpoint/2010/main" val="31434573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indent="0">
              <a:buFont typeface="+mj-lt"/>
              <a:buNone/>
            </a:pPr>
            <a:endParaRPr lang="en-US" noProof="0" dirty="0"/>
          </a:p>
        </p:txBody>
      </p:sp>
      <p:sp>
        <p:nvSpPr>
          <p:cNvPr id="4" name="Segnaposto numero diapositiva 3"/>
          <p:cNvSpPr>
            <a:spLocks noGrp="1"/>
          </p:cNvSpPr>
          <p:nvPr>
            <p:ph type="sldNum" sz="quarter" idx="10"/>
          </p:nvPr>
        </p:nvSpPr>
        <p:spPr/>
        <p:txBody>
          <a:bodyPr/>
          <a:lstStyle/>
          <a:p>
            <a:pPr>
              <a:defRPr/>
            </a:pPr>
            <a:fld id="{9EECE129-142C-480E-AF3D-7097D0DA3389}" type="slidenum">
              <a:rPr lang="it-IT" altLang="it-IT"/>
              <a:pPr>
                <a:defRPr/>
              </a:pPr>
              <a:t>2</a:t>
            </a:fld>
            <a:endParaRPr lang="it-IT" altLang="it-IT" dirty="0"/>
          </a:p>
        </p:txBody>
      </p:sp>
    </p:spTree>
    <p:extLst>
      <p:ext uri="{BB962C8B-B14F-4D97-AF65-F5344CB8AC3E}">
        <p14:creationId xmlns:p14="http://schemas.microsoft.com/office/powerpoint/2010/main" val="30591981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indent="0">
              <a:buFont typeface="+mj-lt"/>
              <a:buNone/>
            </a:pPr>
            <a:endParaRPr lang="en-US" noProof="0" dirty="0"/>
          </a:p>
        </p:txBody>
      </p:sp>
      <p:sp>
        <p:nvSpPr>
          <p:cNvPr id="4" name="Segnaposto numero diapositiva 3"/>
          <p:cNvSpPr>
            <a:spLocks noGrp="1"/>
          </p:cNvSpPr>
          <p:nvPr>
            <p:ph type="sldNum" sz="quarter" idx="10"/>
          </p:nvPr>
        </p:nvSpPr>
        <p:spPr/>
        <p:txBody>
          <a:bodyPr/>
          <a:lstStyle/>
          <a:p>
            <a:pPr>
              <a:defRPr/>
            </a:pPr>
            <a:fld id="{9EECE129-142C-480E-AF3D-7097D0DA3389}" type="slidenum">
              <a:rPr lang="it-IT" altLang="it-IT"/>
              <a:pPr>
                <a:defRPr/>
              </a:pPr>
              <a:t>20</a:t>
            </a:fld>
            <a:endParaRPr lang="it-IT" altLang="it-IT" dirty="0"/>
          </a:p>
        </p:txBody>
      </p:sp>
    </p:spTree>
    <p:extLst>
      <p:ext uri="{BB962C8B-B14F-4D97-AF65-F5344CB8AC3E}">
        <p14:creationId xmlns:p14="http://schemas.microsoft.com/office/powerpoint/2010/main" val="27971448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pPr>
              <a:defRPr/>
            </a:pPr>
            <a:fld id="{9EECE129-142C-480E-AF3D-7097D0DA3389}" type="slidenum">
              <a:rPr lang="it-IT" altLang="it-IT"/>
              <a:pPr>
                <a:defRPr/>
              </a:pPr>
              <a:t>21</a:t>
            </a:fld>
            <a:endParaRPr lang="it-IT" altLang="it-IT" dirty="0"/>
          </a:p>
        </p:txBody>
      </p:sp>
    </p:spTree>
    <p:extLst>
      <p:ext uri="{BB962C8B-B14F-4D97-AF65-F5344CB8AC3E}">
        <p14:creationId xmlns:p14="http://schemas.microsoft.com/office/powerpoint/2010/main" val="36373239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 name="PlaceHolder 1"/>
          <p:cNvSpPr>
            <a:spLocks noGrp="1"/>
          </p:cNvSpPr>
          <p:nvPr>
            <p:ph type="body"/>
          </p:nvPr>
        </p:nvSpPr>
        <p:spPr>
          <a:xfrm>
            <a:off x="906480" y="4714920"/>
            <a:ext cx="4984560" cy="4466880"/>
          </a:xfrm>
          <a:prstGeom prst="rect">
            <a:avLst/>
          </a:prstGeom>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solidFill>
                  <a:srgbClr val="003F6E"/>
                </a:solidFill>
                <a:latin typeface="+mn-lt"/>
              </a:rPr>
              <a:t>Avoiding doors closing and cabin movement if the load is greater than 320Kg</a:t>
            </a:r>
          </a:p>
          <a:p>
            <a:pPr>
              <a:buSzPct val="45000"/>
              <a:buFont typeface="StarSymbol"/>
              <a:buNone/>
            </a:pPr>
            <a:r>
              <a:rPr lang="en-US" sz="1200" dirty="0" smtClean="0">
                <a:solidFill>
                  <a:srgbClr val="003F6E"/>
                </a:solidFill>
                <a:latin typeface="+mn-lt"/>
              </a:rPr>
              <a:t>People entering/exiting</a:t>
            </a:r>
            <a:r>
              <a:rPr lang="en-US" sz="1200" baseline="0" dirty="0" smtClean="0">
                <a:solidFill>
                  <a:schemeClr val="tx1"/>
                </a:solidFill>
                <a:latin typeface="+mn-lt"/>
              </a:rPr>
              <a:t> </a:t>
            </a:r>
            <a:r>
              <a:rPr lang="en-US" sz="1200" dirty="0" smtClean="0">
                <a:solidFill>
                  <a:srgbClr val="003F6E"/>
                </a:solidFill>
                <a:latin typeface="+mn-lt"/>
              </a:rPr>
              <a:t>simulated through interface</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endParaRPr dirty="0"/>
          </a:p>
        </p:txBody>
      </p:sp>
      <p:sp>
        <p:nvSpPr>
          <p:cNvPr id="276" name="TextShape 2"/>
          <p:cNvSpPr txBox="1"/>
          <p:nvPr/>
        </p:nvSpPr>
        <p:spPr>
          <a:xfrm>
            <a:off x="3851280" y="9429840"/>
            <a:ext cx="2945880" cy="496440"/>
          </a:xfrm>
          <a:prstGeom prst="rect">
            <a:avLst/>
          </a:prstGeom>
        </p:spPr>
        <p:txBody>
          <a:bodyPr anchor="b"/>
          <a:lstStyle/>
          <a:p>
            <a:pPr>
              <a:lnSpc>
                <a:spcPct val="100000"/>
              </a:lnSpc>
            </a:pPr>
            <a:fld id="{03890D1C-25E9-4826-98DD-321B76D78077}" type="slidenum">
              <a:rPr lang="en-GB" sz="1200">
                <a:solidFill>
                  <a:srgbClr val="000000"/>
                </a:solidFill>
                <a:latin typeface="Times New Roman"/>
                <a:ea typeface="+mn-ea"/>
              </a:rPr>
              <a:t>22</a:t>
            </a:fld>
            <a:endParaRPr/>
          </a:p>
        </p:txBody>
      </p:sp>
    </p:spTree>
    <p:extLst>
      <p:ext uri="{BB962C8B-B14F-4D97-AF65-F5344CB8AC3E}">
        <p14:creationId xmlns:p14="http://schemas.microsoft.com/office/powerpoint/2010/main" val="27470224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 name="PlaceHolder 1"/>
          <p:cNvSpPr>
            <a:spLocks noGrp="1"/>
          </p:cNvSpPr>
          <p:nvPr>
            <p:ph type="body"/>
          </p:nvPr>
        </p:nvSpPr>
        <p:spPr>
          <a:xfrm>
            <a:off x="906480" y="4714920"/>
            <a:ext cx="4984560" cy="4466880"/>
          </a:xfrm>
          <a:prstGeom prst="rect">
            <a:avLst/>
          </a:prstGeom>
        </p:spPr>
        <p:txBody>
          <a:bodyPr/>
          <a:lstStyle/>
          <a:p>
            <a:endParaRPr lang="en-US" dirty="0" smtClean="0"/>
          </a:p>
          <a:p>
            <a:pPr>
              <a:buSzPct val="45000"/>
              <a:buFont typeface="StarSymbol"/>
              <a:buNone/>
            </a:pPr>
            <a:r>
              <a:rPr lang="en-US" sz="1200" dirty="0" smtClean="0">
                <a:latin typeface="+mn-lt"/>
              </a:rPr>
              <a:t>Simulating absence of power supply assuming the presence of an emergency generator (to recover) </a:t>
            </a:r>
            <a:endParaRPr lang="en-US" dirty="0" smtClean="0"/>
          </a:p>
          <a:p>
            <a:pPr>
              <a:buSzPct val="45000"/>
              <a:buFont typeface="StarSymbol"/>
              <a:buNone/>
            </a:pPr>
            <a:r>
              <a:rPr lang="en-US" sz="1200" dirty="0" smtClean="0">
                <a:latin typeface="+mn-lt"/>
              </a:rPr>
              <a:t>Stop cabin waiting for RECOVERY command (simulated)</a:t>
            </a:r>
            <a:endParaRPr lang="en-US" dirty="0" smtClean="0"/>
          </a:p>
          <a:p>
            <a:pPr>
              <a:buSzPct val="45000"/>
              <a:buFont typeface="StarSymbol"/>
              <a:buNone/>
            </a:pPr>
            <a:r>
              <a:rPr lang="en-US" sz="1200" dirty="0" smtClean="0">
                <a:latin typeface="+mn-lt"/>
              </a:rPr>
              <a:t>Stored calls are cleared (version with memory)</a:t>
            </a:r>
            <a:endParaRPr lang="en-US" dirty="0" smtClean="0"/>
          </a:p>
          <a:p>
            <a:pPr>
              <a:buSzPct val="45000"/>
              <a:buFont typeface="StarSymbol"/>
              <a:buNone/>
            </a:pPr>
            <a:r>
              <a:rPr lang="en-US" sz="1200" dirty="0" smtClean="0">
                <a:latin typeface="+mn-lt"/>
              </a:rPr>
              <a:t>Execute </a:t>
            </a:r>
            <a:r>
              <a:rPr lang="en-US" sz="1200" b="1" i="1" dirty="0" smtClean="0">
                <a:latin typeface="+mn-lt"/>
              </a:rPr>
              <a:t>Emergency</a:t>
            </a:r>
            <a:r>
              <a:rPr lang="en-US" sz="1200" b="1" dirty="0" smtClean="0">
                <a:latin typeface="+mn-lt"/>
              </a:rPr>
              <a:t> </a:t>
            </a:r>
            <a:r>
              <a:rPr lang="en-US" sz="1200" dirty="0" smtClean="0">
                <a:latin typeface="+mn-lt"/>
              </a:rPr>
              <a:t>procedure once RECOVERY has been activated</a:t>
            </a:r>
            <a:endParaRPr lang="en-US" dirty="0" smtClean="0"/>
          </a:p>
          <a:p>
            <a:endParaRPr dirty="0"/>
          </a:p>
        </p:txBody>
      </p:sp>
      <p:sp>
        <p:nvSpPr>
          <p:cNvPr id="278" name="TextShape 2"/>
          <p:cNvSpPr txBox="1"/>
          <p:nvPr/>
        </p:nvSpPr>
        <p:spPr>
          <a:xfrm>
            <a:off x="3851280" y="9429840"/>
            <a:ext cx="2945880" cy="496440"/>
          </a:xfrm>
          <a:prstGeom prst="rect">
            <a:avLst/>
          </a:prstGeom>
        </p:spPr>
        <p:txBody>
          <a:bodyPr anchor="b"/>
          <a:lstStyle/>
          <a:p>
            <a:pPr>
              <a:lnSpc>
                <a:spcPct val="100000"/>
              </a:lnSpc>
            </a:pPr>
            <a:fld id="{FABA507C-1D76-4D89-A717-987C86FF09C8}" type="slidenum">
              <a:rPr lang="en-GB" sz="1200">
                <a:solidFill>
                  <a:srgbClr val="000000"/>
                </a:solidFill>
                <a:latin typeface="Times New Roman"/>
                <a:ea typeface="+mn-ea"/>
              </a:rPr>
              <a:t>23</a:t>
            </a:fld>
            <a:endParaRPr/>
          </a:p>
        </p:txBody>
      </p:sp>
    </p:spTree>
    <p:extLst>
      <p:ext uri="{BB962C8B-B14F-4D97-AF65-F5344CB8AC3E}">
        <p14:creationId xmlns:p14="http://schemas.microsoft.com/office/powerpoint/2010/main" val="137840354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 name="PlaceHolder 1"/>
          <p:cNvSpPr>
            <a:spLocks noGrp="1"/>
          </p:cNvSpPr>
          <p:nvPr>
            <p:ph type="body"/>
          </p:nvPr>
        </p:nvSpPr>
        <p:spPr>
          <a:xfrm>
            <a:off x="906480" y="4714920"/>
            <a:ext cx="4984560" cy="4466880"/>
          </a:xfrm>
          <a:prstGeom prst="rect">
            <a:avLst/>
          </a:prstGeom>
        </p:spPr>
        <p:txBody>
          <a:bodyPr/>
          <a:lstStyle/>
          <a:p>
            <a:pPr>
              <a:buSzPct val="45000"/>
              <a:buFont typeface="StarSymbol"/>
              <a:buNone/>
            </a:pPr>
            <a:r>
              <a:rPr lang="en-US" sz="1200" dirty="0" smtClean="0">
                <a:latin typeface="+mn-lt"/>
              </a:rPr>
              <a:t>Simulating firing situation at one or more floors </a:t>
            </a:r>
            <a:endParaRPr lang="en-US" dirty="0" smtClean="0"/>
          </a:p>
          <a:p>
            <a:pPr>
              <a:buSzPct val="45000"/>
              <a:buFont typeface="StarSymbol"/>
              <a:buNone/>
            </a:pPr>
            <a:r>
              <a:rPr lang="en-US" sz="1200" dirty="0" smtClean="0">
                <a:latin typeface="+mn-lt"/>
              </a:rPr>
              <a:t>Stop cabin and reset all stored calls (in memory version)</a:t>
            </a:r>
            <a:endParaRPr lang="en-US" dirty="0" smtClean="0"/>
          </a:p>
          <a:p>
            <a:pPr>
              <a:buSzPct val="45000"/>
              <a:buFont typeface="StarSymbol"/>
              <a:buNone/>
            </a:pPr>
            <a:r>
              <a:rPr lang="en-US" sz="1200" dirty="0" smtClean="0">
                <a:latin typeface="+mn-lt"/>
              </a:rPr>
              <a:t>Set FLAG_EMG to execute </a:t>
            </a:r>
            <a:r>
              <a:rPr lang="en-US" sz="1200" b="1" i="1" dirty="0" smtClean="0">
                <a:latin typeface="+mn-lt"/>
              </a:rPr>
              <a:t>Emergency</a:t>
            </a:r>
            <a:r>
              <a:rPr lang="en-US" sz="1200" dirty="0" smtClean="0">
                <a:latin typeface="+mn-lt"/>
              </a:rPr>
              <a:t> </a:t>
            </a:r>
            <a:r>
              <a:rPr lang="en-US" sz="1200" dirty="0" err="1" smtClean="0">
                <a:latin typeface="+mn-lt"/>
              </a:rPr>
              <a:t>nextly</a:t>
            </a:r>
            <a:endParaRPr lang="en-US" dirty="0"/>
          </a:p>
        </p:txBody>
      </p:sp>
      <p:sp>
        <p:nvSpPr>
          <p:cNvPr id="280" name="TextShape 2"/>
          <p:cNvSpPr txBox="1"/>
          <p:nvPr/>
        </p:nvSpPr>
        <p:spPr>
          <a:xfrm>
            <a:off x="3851280" y="9429840"/>
            <a:ext cx="2945880" cy="496440"/>
          </a:xfrm>
          <a:prstGeom prst="rect">
            <a:avLst/>
          </a:prstGeom>
        </p:spPr>
        <p:txBody>
          <a:bodyPr anchor="b"/>
          <a:lstStyle/>
          <a:p>
            <a:pPr>
              <a:lnSpc>
                <a:spcPct val="100000"/>
              </a:lnSpc>
            </a:pPr>
            <a:fld id="{B1CED1A2-1004-44CF-A3E9-CC07F6D3A2E7}" type="slidenum">
              <a:rPr lang="en-GB" sz="1200">
                <a:solidFill>
                  <a:srgbClr val="000000"/>
                </a:solidFill>
                <a:latin typeface="Times New Roman"/>
                <a:ea typeface="+mn-ea"/>
              </a:rPr>
              <a:t>24</a:t>
            </a:fld>
            <a:endParaRPr/>
          </a:p>
        </p:txBody>
      </p:sp>
    </p:spTree>
    <p:extLst>
      <p:ext uri="{BB962C8B-B14F-4D97-AF65-F5344CB8AC3E}">
        <p14:creationId xmlns:p14="http://schemas.microsoft.com/office/powerpoint/2010/main" val="406030165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 name="PlaceHolder 1"/>
          <p:cNvSpPr>
            <a:spLocks noGrp="1"/>
          </p:cNvSpPr>
          <p:nvPr>
            <p:ph type="body"/>
          </p:nvPr>
        </p:nvSpPr>
        <p:spPr>
          <a:xfrm>
            <a:off x="906480" y="4714920"/>
            <a:ext cx="4984560" cy="4466880"/>
          </a:xfrm>
          <a:prstGeom prst="rect">
            <a:avLst/>
          </a:prstGeom>
        </p:spPr>
        <p:txBody>
          <a:bodyPr/>
          <a:lstStyle/>
          <a:p>
            <a:pPr>
              <a:buSzPct val="45000"/>
              <a:buFont typeface="StarSymbol"/>
              <a:buChar char=""/>
            </a:pPr>
            <a:r>
              <a:rPr lang="en-US" sz="2400" dirty="0" smtClean="0">
                <a:latin typeface="+mn-lt"/>
              </a:rPr>
              <a:t>Executed if:</a:t>
            </a:r>
            <a:endParaRPr lang="en-US" dirty="0" smtClean="0"/>
          </a:p>
          <a:p>
            <a:pPr lvl="1">
              <a:buSzPct val="45000"/>
              <a:buFont typeface="StarSymbol"/>
              <a:buChar char=""/>
            </a:pPr>
            <a:r>
              <a:rPr lang="en-US" sz="2400" dirty="0" smtClean="0">
                <a:latin typeface="+mn-lt"/>
              </a:rPr>
              <a:t>STOP is pushed for more than 3 seconds</a:t>
            </a:r>
            <a:endParaRPr lang="en-US" dirty="0" smtClean="0"/>
          </a:p>
          <a:p>
            <a:pPr lvl="1">
              <a:buSzPct val="45000"/>
              <a:buFont typeface="StarSymbol"/>
              <a:buChar char=""/>
            </a:pPr>
            <a:r>
              <a:rPr lang="en-US" sz="2400" dirty="0" smtClean="0">
                <a:latin typeface="+mn-lt"/>
              </a:rPr>
              <a:t>After a </a:t>
            </a:r>
            <a:r>
              <a:rPr lang="en-US" sz="2400" b="1" i="1" dirty="0" smtClean="0">
                <a:latin typeface="+mn-lt"/>
              </a:rPr>
              <a:t>Fire</a:t>
            </a:r>
            <a:r>
              <a:rPr lang="en-US" sz="2400" dirty="0" smtClean="0">
                <a:latin typeface="+mn-lt"/>
              </a:rPr>
              <a:t> situation</a:t>
            </a:r>
            <a:endParaRPr lang="en-US" dirty="0" smtClean="0"/>
          </a:p>
          <a:p>
            <a:pPr lvl="1">
              <a:buSzPct val="45000"/>
              <a:buFont typeface="StarSymbol"/>
              <a:buChar char=""/>
            </a:pPr>
            <a:r>
              <a:rPr lang="en-US" sz="2400" dirty="0" smtClean="0">
                <a:latin typeface="+mn-lt"/>
              </a:rPr>
              <a:t>After a </a:t>
            </a:r>
            <a:r>
              <a:rPr lang="en-US" sz="2400" b="1" i="1" dirty="0" smtClean="0">
                <a:latin typeface="+mn-lt"/>
              </a:rPr>
              <a:t>Blackout</a:t>
            </a:r>
            <a:r>
              <a:rPr lang="en-US" sz="2400" dirty="0" smtClean="0">
                <a:latin typeface="+mn-lt"/>
              </a:rPr>
              <a:t> situation</a:t>
            </a:r>
            <a:endParaRPr lang="en-US" dirty="0" smtClean="0"/>
          </a:p>
          <a:p>
            <a:pPr>
              <a:buSzPct val="45000"/>
              <a:buFont typeface="StarSymbol"/>
              <a:buChar char=""/>
            </a:pPr>
            <a:r>
              <a:rPr lang="en-US" sz="2400" dirty="0" smtClean="0">
                <a:latin typeface="+mn-lt"/>
              </a:rPr>
              <a:t>Cabin is moved to the lower nearest floor</a:t>
            </a:r>
            <a:endParaRPr lang="en-US" dirty="0" smtClean="0"/>
          </a:p>
          <a:p>
            <a:pPr>
              <a:buSzPct val="45000"/>
              <a:buFont typeface="StarSymbol"/>
              <a:buChar char=""/>
            </a:pPr>
            <a:r>
              <a:rPr lang="en-US" sz="2400" dirty="0" smtClean="0">
                <a:latin typeface="+mn-lt"/>
              </a:rPr>
              <a:t>Doors are kept opened at a floor</a:t>
            </a:r>
            <a:endParaRPr lang="en-US" dirty="0" smtClean="0"/>
          </a:p>
          <a:p>
            <a:pPr>
              <a:buSzPct val="45000"/>
              <a:buFont typeface="StarSymbol"/>
              <a:buChar char=""/>
            </a:pPr>
            <a:r>
              <a:rPr lang="en-US" sz="2400" dirty="0" smtClean="0">
                <a:latin typeface="+mn-lt"/>
              </a:rPr>
              <a:t>Without anyone of them the regular functioning is recovered</a:t>
            </a:r>
            <a:endParaRPr lang="en-US" dirty="0" smtClean="0"/>
          </a:p>
          <a:p>
            <a:endParaRPr dirty="0"/>
          </a:p>
        </p:txBody>
      </p:sp>
      <p:sp>
        <p:nvSpPr>
          <p:cNvPr id="282" name="TextShape 2"/>
          <p:cNvSpPr txBox="1"/>
          <p:nvPr/>
        </p:nvSpPr>
        <p:spPr>
          <a:xfrm>
            <a:off x="3851280" y="9429840"/>
            <a:ext cx="2945880" cy="496440"/>
          </a:xfrm>
          <a:prstGeom prst="rect">
            <a:avLst/>
          </a:prstGeom>
        </p:spPr>
        <p:txBody>
          <a:bodyPr anchor="b"/>
          <a:lstStyle/>
          <a:p>
            <a:pPr>
              <a:lnSpc>
                <a:spcPct val="100000"/>
              </a:lnSpc>
            </a:pPr>
            <a:fld id="{835A5377-3843-4205-9CD1-7629D44A8450}" type="slidenum">
              <a:rPr lang="en-GB" sz="1200">
                <a:solidFill>
                  <a:srgbClr val="000000"/>
                </a:solidFill>
                <a:latin typeface="Times New Roman"/>
                <a:ea typeface="+mn-ea"/>
              </a:rPr>
              <a:t>25</a:t>
            </a:fld>
            <a:endParaRPr/>
          </a:p>
        </p:txBody>
      </p:sp>
    </p:spTree>
    <p:extLst>
      <p:ext uri="{BB962C8B-B14F-4D97-AF65-F5344CB8AC3E}">
        <p14:creationId xmlns:p14="http://schemas.microsoft.com/office/powerpoint/2010/main" val="101755621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indent="0">
              <a:buFont typeface="+mj-lt"/>
              <a:buNone/>
            </a:pPr>
            <a:r>
              <a:rPr lang="en-US" sz="1200" u="none" kern="1200" baseline="0" dirty="0" smtClean="0">
                <a:solidFill>
                  <a:schemeClr val="tx1"/>
                </a:solidFill>
                <a:latin typeface="Times" pitchFamily="18" charset="0"/>
                <a:ea typeface="+mn-ea"/>
                <a:cs typeface="+mn-cs"/>
              </a:rPr>
              <a:t>Talking about results , In the following I’ll bring 2 short scenario in order to understand how our logics work</a:t>
            </a:r>
            <a:endParaRPr lang="en-US" noProof="0" dirty="0"/>
          </a:p>
        </p:txBody>
      </p:sp>
      <p:sp>
        <p:nvSpPr>
          <p:cNvPr id="4" name="Segnaposto numero diapositiva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9EECE129-142C-480E-AF3D-7097D0DA3389}" type="slidenum">
              <a:rPr kumimoji="0" lang="it-IT" altLang="it-IT" sz="1200" b="0" i="0" u="none" strike="noStrike" kern="1200" cap="none" spc="0" normalizeH="0" baseline="0" noProof="0">
                <a:ln>
                  <a:noFill/>
                </a:ln>
                <a:solidFill>
                  <a:srgbClr val="000000"/>
                </a:solidFill>
                <a:effectLst/>
                <a:uLnTx/>
                <a:uFillTx/>
                <a:latin typeface="Times" panose="02020603050405020304" pitchFamily="18"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26</a:t>
            </a:fld>
            <a:endParaRPr kumimoji="0" lang="it-IT" altLang="it-IT" sz="1200" b="0" i="0" u="none" strike="noStrike" kern="1200" cap="none" spc="0" normalizeH="0" baseline="0" noProof="0" dirty="0">
              <a:ln>
                <a:noFill/>
              </a:ln>
              <a:solidFill>
                <a:srgbClr val="000000"/>
              </a:solidFill>
              <a:effectLst/>
              <a:uLnTx/>
              <a:uFillTx/>
              <a:latin typeface="Times" panose="02020603050405020304" pitchFamily="18" charset="0"/>
              <a:ea typeface="+mn-ea"/>
              <a:cs typeface="+mn-cs"/>
            </a:endParaRPr>
          </a:p>
        </p:txBody>
      </p:sp>
    </p:spTree>
    <p:extLst>
      <p:ext uri="{BB962C8B-B14F-4D97-AF65-F5344CB8AC3E}">
        <p14:creationId xmlns:p14="http://schemas.microsoft.com/office/powerpoint/2010/main" val="392094995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sz="1200" u="none" kern="1200" baseline="0" dirty="0" smtClean="0">
                <a:solidFill>
                  <a:schemeClr val="tx1"/>
                </a:solidFill>
                <a:latin typeface="Times" pitchFamily="18" charset="0"/>
                <a:ea typeface="+mn-ea"/>
                <a:cs typeface="+mn-cs"/>
              </a:rPr>
              <a:t>Imagine a commercial building with a </a:t>
            </a:r>
            <a:r>
              <a:rPr lang="en-US" sz="1200" u="none" kern="1200" baseline="0" dirty="0" err="1" smtClean="0">
                <a:solidFill>
                  <a:schemeClr val="tx1"/>
                </a:solidFill>
                <a:latin typeface="Times" pitchFamily="18" charset="0"/>
                <a:ea typeface="+mn-ea"/>
                <a:cs typeface="+mn-cs"/>
              </a:rPr>
              <a:t>resturant</a:t>
            </a:r>
            <a:r>
              <a:rPr lang="en-US" sz="1200" u="none" kern="1200" baseline="0" dirty="0" smtClean="0">
                <a:solidFill>
                  <a:schemeClr val="tx1"/>
                </a:solidFill>
                <a:latin typeface="Times" pitchFamily="18" charset="0"/>
                <a:ea typeface="+mn-ea"/>
                <a:cs typeface="+mn-cs"/>
              </a:rPr>
              <a:t> in its 3° floor during the lunch time. Based on this frequency table prided here,  we define a scenario as following</a:t>
            </a:r>
          </a:p>
          <a:p>
            <a:r>
              <a:rPr lang="en-US" sz="1200" u="none" kern="1200" baseline="0" dirty="0" smtClean="0">
                <a:solidFill>
                  <a:schemeClr val="tx1"/>
                </a:solidFill>
                <a:latin typeface="Times" pitchFamily="18" charset="0"/>
                <a:ea typeface="+mn-ea"/>
                <a:cs typeface="+mn-cs"/>
              </a:rPr>
              <a:t>Assume the cabin is in the 3° floor. A user wants to go to ground floor from there, another one calls it from second floor at the same time to go to GF and maybe have lunch outside and the last call here to go to the top</a:t>
            </a:r>
            <a:endParaRPr lang="it-IT" dirty="0"/>
          </a:p>
        </p:txBody>
      </p:sp>
      <p:sp>
        <p:nvSpPr>
          <p:cNvPr id="4" name="Segnaposto numero diapositiva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9EECE129-142C-480E-AF3D-7097D0DA3389}" type="slidenum">
              <a:rPr kumimoji="0" lang="it-IT" altLang="it-IT" sz="1200" b="0" i="0" u="none" strike="noStrike" kern="1200" cap="none" spc="0" normalizeH="0" baseline="0" noProof="0">
                <a:ln>
                  <a:noFill/>
                </a:ln>
                <a:solidFill>
                  <a:srgbClr val="000000"/>
                </a:solidFill>
                <a:effectLst/>
                <a:uLnTx/>
                <a:uFillTx/>
                <a:latin typeface="Times" panose="02020603050405020304" pitchFamily="18"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27</a:t>
            </a:fld>
            <a:endParaRPr kumimoji="0" lang="it-IT" altLang="it-IT" sz="1200" b="0" i="0" u="none" strike="noStrike" kern="1200" cap="none" spc="0" normalizeH="0" baseline="0" noProof="0" dirty="0">
              <a:ln>
                <a:noFill/>
              </a:ln>
              <a:solidFill>
                <a:srgbClr val="000000"/>
              </a:solidFill>
              <a:effectLst/>
              <a:uLnTx/>
              <a:uFillTx/>
              <a:latin typeface="Times" panose="02020603050405020304" pitchFamily="18" charset="0"/>
              <a:ea typeface="+mn-ea"/>
              <a:cs typeface="+mn-cs"/>
            </a:endParaRPr>
          </a:p>
        </p:txBody>
      </p:sp>
    </p:spTree>
    <p:extLst>
      <p:ext uri="{BB962C8B-B14F-4D97-AF65-F5344CB8AC3E}">
        <p14:creationId xmlns:p14="http://schemas.microsoft.com/office/powerpoint/2010/main" val="375746013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sz="1200" u="none" kern="1200" baseline="0" dirty="0" smtClean="0">
                <a:solidFill>
                  <a:schemeClr val="tx1"/>
                </a:solidFill>
                <a:latin typeface="Times" pitchFamily="18" charset="0"/>
                <a:ea typeface="+mn-ea"/>
                <a:cs typeface="+mn-cs"/>
              </a:rPr>
              <a:t>So, let’s see what happened, </a:t>
            </a:r>
          </a:p>
          <a:p>
            <a:r>
              <a:rPr lang="en-US" sz="1200" u="none" kern="1200" baseline="0" dirty="0" smtClean="0">
                <a:solidFill>
                  <a:schemeClr val="tx1"/>
                </a:solidFill>
                <a:latin typeface="Times" pitchFamily="18" charset="0"/>
                <a:ea typeface="+mn-ea"/>
                <a:cs typeface="+mn-cs"/>
              </a:rPr>
              <a:t>The sequence that the cabin is expected to follow, in the basic logic, is,  carries first user 3° to Ground , for 3° user, ground to top and lastly to second floor and ground floor</a:t>
            </a:r>
          </a:p>
          <a:p>
            <a:r>
              <a:rPr lang="en-US" sz="1200" u="none" kern="1200" baseline="0" dirty="0" smtClean="0">
                <a:solidFill>
                  <a:schemeClr val="tx1"/>
                </a:solidFill>
                <a:latin typeface="Times" pitchFamily="18" charset="0"/>
                <a:ea typeface="+mn-ea"/>
                <a:cs typeface="+mn-cs"/>
              </a:rPr>
              <a:t>However it differs in storage logic which is top to second and then  carries first and second users together to the ground and lastly </a:t>
            </a:r>
            <a:r>
              <a:rPr lang="en-US" sz="1200" u="none" kern="1200" baseline="0" dirty="0" err="1" smtClean="0">
                <a:solidFill>
                  <a:schemeClr val="tx1"/>
                </a:solidFill>
                <a:latin typeface="Times" pitchFamily="18" charset="0"/>
                <a:ea typeface="+mn-ea"/>
                <a:cs typeface="+mn-cs"/>
              </a:rPr>
              <a:t>sevres</a:t>
            </a:r>
            <a:r>
              <a:rPr lang="en-US" sz="1200" u="none" kern="1200" baseline="0" dirty="0" smtClean="0">
                <a:solidFill>
                  <a:schemeClr val="tx1"/>
                </a:solidFill>
                <a:latin typeface="Times" pitchFamily="18" charset="0"/>
                <a:ea typeface="+mn-ea"/>
                <a:cs typeface="+mn-cs"/>
              </a:rPr>
              <a:t> the 3° user and put her at the top</a:t>
            </a:r>
            <a:endParaRPr lang="it-IT" dirty="0"/>
          </a:p>
        </p:txBody>
      </p:sp>
      <p:sp>
        <p:nvSpPr>
          <p:cNvPr id="4" name="Segnaposto numero diapositiva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9EECE129-142C-480E-AF3D-7097D0DA3389}" type="slidenum">
              <a:rPr kumimoji="0" lang="it-IT" altLang="it-IT" sz="1200" b="0" i="0" u="none" strike="noStrike" kern="1200" cap="none" spc="0" normalizeH="0" baseline="0" noProof="0">
                <a:ln>
                  <a:noFill/>
                </a:ln>
                <a:solidFill>
                  <a:srgbClr val="000000"/>
                </a:solidFill>
                <a:effectLst/>
                <a:uLnTx/>
                <a:uFillTx/>
                <a:latin typeface="Times" panose="02020603050405020304" pitchFamily="18"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28</a:t>
            </a:fld>
            <a:endParaRPr kumimoji="0" lang="it-IT" altLang="it-IT" sz="1200" b="0" i="0" u="none" strike="noStrike" kern="1200" cap="none" spc="0" normalizeH="0" baseline="0" noProof="0" dirty="0">
              <a:ln>
                <a:noFill/>
              </a:ln>
              <a:solidFill>
                <a:srgbClr val="000000"/>
              </a:solidFill>
              <a:effectLst/>
              <a:uLnTx/>
              <a:uFillTx/>
              <a:latin typeface="Times" panose="02020603050405020304" pitchFamily="18" charset="0"/>
              <a:ea typeface="+mn-ea"/>
              <a:cs typeface="+mn-cs"/>
            </a:endParaRPr>
          </a:p>
        </p:txBody>
      </p:sp>
    </p:spTree>
    <p:extLst>
      <p:ext uri="{BB962C8B-B14F-4D97-AF65-F5344CB8AC3E}">
        <p14:creationId xmlns:p14="http://schemas.microsoft.com/office/powerpoint/2010/main" val="361434113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sz="1200" u="none" kern="1200" baseline="0" dirty="0" smtClean="0">
                <a:solidFill>
                  <a:schemeClr val="tx1"/>
                </a:solidFill>
                <a:latin typeface="Times" pitchFamily="18" charset="0"/>
                <a:ea typeface="+mn-ea"/>
                <a:cs typeface="+mn-cs"/>
              </a:rPr>
              <a:t>Here the timing results of the previous scenario are provided, although for some user we have more travelling or waiting time in storage logic, as we </a:t>
            </a:r>
            <a:r>
              <a:rPr lang="en-US" sz="1200" u="none" kern="1200" baseline="0" dirty="0" err="1" smtClean="0">
                <a:solidFill>
                  <a:schemeClr val="tx1"/>
                </a:solidFill>
                <a:latin typeface="Times" pitchFamily="18" charset="0"/>
                <a:ea typeface="+mn-ea"/>
                <a:cs typeface="+mn-cs"/>
              </a:rPr>
              <a:t>expeted</a:t>
            </a:r>
            <a:r>
              <a:rPr lang="en-US" sz="1200" u="none" kern="1200" baseline="0" dirty="0" smtClean="0">
                <a:solidFill>
                  <a:schemeClr val="tx1"/>
                </a:solidFill>
                <a:latin typeface="Times" pitchFamily="18" charset="0"/>
                <a:ea typeface="+mn-ea"/>
                <a:cs typeface="+mn-cs"/>
              </a:rPr>
              <a:t> the overall elevator usage is less.</a:t>
            </a:r>
            <a:endParaRPr lang="it-IT" dirty="0"/>
          </a:p>
        </p:txBody>
      </p:sp>
      <p:sp>
        <p:nvSpPr>
          <p:cNvPr id="4" name="Segnaposto numero diapositiva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9EECE129-142C-480E-AF3D-7097D0DA3389}" type="slidenum">
              <a:rPr kumimoji="0" lang="it-IT" altLang="it-IT" sz="1200" b="0" i="0" u="none" strike="noStrike" kern="1200" cap="none" spc="0" normalizeH="0" baseline="0" noProof="0">
                <a:ln>
                  <a:noFill/>
                </a:ln>
                <a:solidFill>
                  <a:srgbClr val="000000"/>
                </a:solidFill>
                <a:effectLst/>
                <a:uLnTx/>
                <a:uFillTx/>
                <a:latin typeface="Times" panose="02020603050405020304" pitchFamily="18"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29</a:t>
            </a:fld>
            <a:endParaRPr kumimoji="0" lang="it-IT" altLang="it-IT" sz="1200" b="0" i="0" u="none" strike="noStrike" kern="1200" cap="none" spc="0" normalizeH="0" baseline="0" noProof="0" dirty="0">
              <a:ln>
                <a:noFill/>
              </a:ln>
              <a:solidFill>
                <a:srgbClr val="000000"/>
              </a:solidFill>
              <a:effectLst/>
              <a:uLnTx/>
              <a:uFillTx/>
              <a:latin typeface="Times" panose="02020603050405020304" pitchFamily="18" charset="0"/>
              <a:ea typeface="+mn-ea"/>
              <a:cs typeface="+mn-cs"/>
            </a:endParaRPr>
          </a:p>
        </p:txBody>
      </p:sp>
    </p:spTree>
    <p:extLst>
      <p:ext uri="{BB962C8B-B14F-4D97-AF65-F5344CB8AC3E}">
        <p14:creationId xmlns:p14="http://schemas.microsoft.com/office/powerpoint/2010/main" val="27431857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indent="0">
              <a:buFont typeface="+mj-lt"/>
              <a:buNone/>
            </a:pPr>
            <a:r>
              <a:rPr lang="en-US" noProof="0" dirty="0" smtClean="0"/>
              <a:t>The purpose of our project </a:t>
            </a:r>
            <a:r>
              <a:rPr lang="en-US" noProof="0" dirty="0" smtClean="0"/>
              <a:t>was </a:t>
            </a:r>
            <a:r>
              <a:rPr lang="en-US" noProof="0" dirty="0" smtClean="0"/>
              <a:t>the </a:t>
            </a:r>
            <a:r>
              <a:rPr lang="en-US" noProof="0" dirty="0" smtClean="0"/>
              <a:t>AUTOMATION</a:t>
            </a:r>
            <a:r>
              <a:rPr lang="en-US" baseline="0" noProof="0" dirty="0" smtClean="0"/>
              <a:t> OF A SMALL-SCALE MODEL OF AN ELEVATOR WITH 4 FLOORS </a:t>
            </a:r>
            <a:r>
              <a:rPr lang="it-IT" baseline="0" noProof="0" dirty="0" smtClean="0"/>
              <a:t>	</a:t>
            </a:r>
            <a:endParaRPr lang="en-US" noProof="0" dirty="0"/>
          </a:p>
        </p:txBody>
      </p:sp>
      <p:sp>
        <p:nvSpPr>
          <p:cNvPr id="4" name="Segnaposto numero diapositiva 3"/>
          <p:cNvSpPr>
            <a:spLocks noGrp="1"/>
          </p:cNvSpPr>
          <p:nvPr>
            <p:ph type="sldNum" sz="quarter" idx="10"/>
          </p:nvPr>
        </p:nvSpPr>
        <p:spPr/>
        <p:txBody>
          <a:bodyPr/>
          <a:lstStyle/>
          <a:p>
            <a:pPr>
              <a:defRPr/>
            </a:pPr>
            <a:fld id="{9EECE129-142C-480E-AF3D-7097D0DA3389}" type="slidenum">
              <a:rPr lang="it-IT" altLang="it-IT"/>
              <a:pPr>
                <a:defRPr/>
              </a:pPr>
              <a:t>3</a:t>
            </a:fld>
            <a:endParaRPr lang="it-IT" altLang="it-IT" dirty="0"/>
          </a:p>
        </p:txBody>
      </p:sp>
    </p:spTree>
    <p:extLst>
      <p:ext uri="{BB962C8B-B14F-4D97-AF65-F5344CB8AC3E}">
        <p14:creationId xmlns:p14="http://schemas.microsoft.com/office/powerpoint/2010/main" val="150472964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sz="1200" u="none" kern="1200" baseline="0" dirty="0" smtClean="0">
                <a:solidFill>
                  <a:schemeClr val="tx1"/>
                </a:solidFill>
                <a:latin typeface="Times" pitchFamily="18" charset="0"/>
                <a:ea typeface="+mn-ea"/>
                <a:cs typeface="+mn-cs"/>
              </a:rPr>
              <a:t>Another thing which is worth mentioning is the comparison between explained storage A and B and again an example will help to understand better the situation</a:t>
            </a:r>
          </a:p>
          <a:p>
            <a:r>
              <a:rPr lang="en-US" sz="1200" u="none" kern="1200" baseline="0" dirty="0" smtClean="0">
                <a:solidFill>
                  <a:schemeClr val="tx1"/>
                </a:solidFill>
                <a:latin typeface="Times" pitchFamily="18" charset="0"/>
                <a:ea typeface="+mn-ea"/>
                <a:cs typeface="+mn-cs"/>
              </a:rPr>
              <a:t>So assume cabin is in ground floor and a call’s </a:t>
            </a:r>
            <a:r>
              <a:rPr lang="en-US" sz="1200" u="none" kern="1200" baseline="0" dirty="0" err="1" smtClean="0">
                <a:solidFill>
                  <a:schemeClr val="tx1"/>
                </a:solidFill>
                <a:latin typeface="Times" pitchFamily="18" charset="0"/>
                <a:ea typeface="+mn-ea"/>
                <a:cs typeface="+mn-cs"/>
              </a:rPr>
              <a:t>recieved</a:t>
            </a:r>
            <a:r>
              <a:rPr lang="en-US" sz="1200" u="none" kern="1200" baseline="0" dirty="0" smtClean="0">
                <a:solidFill>
                  <a:schemeClr val="tx1"/>
                </a:solidFill>
                <a:latin typeface="Times" pitchFamily="18" charset="0"/>
                <a:ea typeface="+mn-ea"/>
                <a:cs typeface="+mn-cs"/>
              </a:rPr>
              <a:t> from 1° floor to go down. And another from 2°. The first user enters and 2 separate decisions can be made based on the different storage logic .</a:t>
            </a:r>
            <a:endParaRPr lang="it-IT" dirty="0"/>
          </a:p>
        </p:txBody>
      </p:sp>
      <p:sp>
        <p:nvSpPr>
          <p:cNvPr id="4" name="Segnaposto numero diapositiva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9EECE129-142C-480E-AF3D-7097D0DA3389}" type="slidenum">
              <a:rPr kumimoji="0" lang="it-IT" altLang="it-IT" sz="1200" b="0" i="0" u="none" strike="noStrike" kern="1200" cap="none" spc="0" normalizeH="0" baseline="0" noProof="0">
                <a:ln>
                  <a:noFill/>
                </a:ln>
                <a:solidFill>
                  <a:srgbClr val="000000"/>
                </a:solidFill>
                <a:effectLst/>
                <a:uLnTx/>
                <a:uFillTx/>
                <a:latin typeface="Times" panose="02020603050405020304" pitchFamily="18"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30</a:t>
            </a:fld>
            <a:endParaRPr kumimoji="0" lang="it-IT" altLang="it-IT" sz="1200" b="0" i="0" u="none" strike="noStrike" kern="1200" cap="none" spc="0" normalizeH="0" baseline="0" noProof="0" dirty="0">
              <a:ln>
                <a:noFill/>
              </a:ln>
              <a:solidFill>
                <a:srgbClr val="000000"/>
              </a:solidFill>
              <a:effectLst/>
              <a:uLnTx/>
              <a:uFillTx/>
              <a:latin typeface="Times" panose="02020603050405020304" pitchFamily="18" charset="0"/>
              <a:ea typeface="+mn-ea"/>
              <a:cs typeface="+mn-cs"/>
            </a:endParaRPr>
          </a:p>
        </p:txBody>
      </p:sp>
    </p:spTree>
    <p:extLst>
      <p:ext uri="{BB962C8B-B14F-4D97-AF65-F5344CB8AC3E}">
        <p14:creationId xmlns:p14="http://schemas.microsoft.com/office/powerpoint/2010/main" val="113925337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sz="1200" u="none" kern="1200" baseline="0" dirty="0" smtClean="0">
                <a:solidFill>
                  <a:schemeClr val="tx1"/>
                </a:solidFill>
                <a:latin typeface="Times" pitchFamily="18" charset="0"/>
                <a:ea typeface="+mn-ea"/>
                <a:cs typeface="+mn-cs"/>
              </a:rPr>
              <a:t>With storage A the sequence will be as follows: </a:t>
            </a:r>
          </a:p>
          <a:p>
            <a:r>
              <a:rPr lang="en-US" sz="1200" u="none" kern="1200" baseline="0" dirty="0" smtClean="0">
                <a:solidFill>
                  <a:schemeClr val="tx1"/>
                </a:solidFill>
                <a:latin typeface="Times" pitchFamily="18" charset="0"/>
                <a:ea typeface="+mn-ea"/>
                <a:cs typeface="+mn-cs"/>
              </a:rPr>
              <a:t>Ground to first, assume the first user enters and the cabin continues serving another call in the same current direction, so goes to 2 and then 3° and lastly put the first user at ground floor.</a:t>
            </a:r>
          </a:p>
          <a:p>
            <a:r>
              <a:rPr lang="en-US" sz="1200" u="none" kern="1200" baseline="0" dirty="0" smtClean="0">
                <a:solidFill>
                  <a:schemeClr val="tx1"/>
                </a:solidFill>
                <a:latin typeface="Times" pitchFamily="18" charset="0"/>
                <a:ea typeface="+mn-ea"/>
                <a:cs typeface="+mn-cs"/>
              </a:rPr>
              <a:t>However it varies in storage B which there is a cabin priority, firstly it services the first user by putting her at her desired floor and goes for another one.</a:t>
            </a:r>
            <a:endParaRPr lang="it-IT" dirty="0"/>
          </a:p>
        </p:txBody>
      </p:sp>
      <p:sp>
        <p:nvSpPr>
          <p:cNvPr id="4" name="Segnaposto numero diapositiva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9EECE129-142C-480E-AF3D-7097D0DA3389}" type="slidenum">
              <a:rPr kumimoji="0" lang="it-IT" altLang="it-IT" sz="1200" b="0" i="0" u="none" strike="noStrike" kern="1200" cap="none" spc="0" normalizeH="0" baseline="0" noProof="0">
                <a:ln>
                  <a:noFill/>
                </a:ln>
                <a:solidFill>
                  <a:srgbClr val="000000"/>
                </a:solidFill>
                <a:effectLst/>
                <a:uLnTx/>
                <a:uFillTx/>
                <a:latin typeface="Times" panose="02020603050405020304" pitchFamily="18"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31</a:t>
            </a:fld>
            <a:endParaRPr kumimoji="0" lang="it-IT" altLang="it-IT" sz="1200" b="0" i="0" u="none" strike="noStrike" kern="1200" cap="none" spc="0" normalizeH="0" baseline="0" noProof="0" dirty="0">
              <a:ln>
                <a:noFill/>
              </a:ln>
              <a:solidFill>
                <a:srgbClr val="000000"/>
              </a:solidFill>
              <a:effectLst/>
              <a:uLnTx/>
              <a:uFillTx/>
              <a:latin typeface="Times" panose="02020603050405020304" pitchFamily="18" charset="0"/>
              <a:ea typeface="+mn-ea"/>
              <a:cs typeface="+mn-cs"/>
            </a:endParaRPr>
          </a:p>
        </p:txBody>
      </p:sp>
    </p:spTree>
    <p:extLst>
      <p:ext uri="{BB962C8B-B14F-4D97-AF65-F5344CB8AC3E}">
        <p14:creationId xmlns:p14="http://schemas.microsoft.com/office/powerpoint/2010/main" val="198938368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sz="1200" u="none" kern="1200" baseline="0" dirty="0" smtClean="0">
                <a:solidFill>
                  <a:schemeClr val="tx1"/>
                </a:solidFill>
                <a:latin typeface="Times" pitchFamily="18" charset="0"/>
                <a:ea typeface="+mn-ea"/>
                <a:cs typeface="+mn-cs"/>
              </a:rPr>
              <a:t>Here you can see the timing results of the previous scenario, and generally we have a better results again for the storage A in the sense of elevator usage.</a:t>
            </a:r>
            <a:endParaRPr lang="it-IT" dirty="0"/>
          </a:p>
        </p:txBody>
      </p:sp>
      <p:sp>
        <p:nvSpPr>
          <p:cNvPr id="4" name="Segnaposto numero diapositiva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9EECE129-142C-480E-AF3D-7097D0DA3389}" type="slidenum">
              <a:rPr kumimoji="0" lang="it-IT" altLang="it-IT" sz="1200" b="0" i="0" u="none" strike="noStrike" kern="1200" cap="none" spc="0" normalizeH="0" baseline="0" noProof="0">
                <a:ln>
                  <a:noFill/>
                </a:ln>
                <a:solidFill>
                  <a:srgbClr val="000000"/>
                </a:solidFill>
                <a:effectLst/>
                <a:uLnTx/>
                <a:uFillTx/>
                <a:latin typeface="Times" panose="02020603050405020304" pitchFamily="18"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32</a:t>
            </a:fld>
            <a:endParaRPr kumimoji="0" lang="it-IT" altLang="it-IT" sz="1200" b="0" i="0" u="none" strike="noStrike" kern="1200" cap="none" spc="0" normalizeH="0" baseline="0" noProof="0" dirty="0">
              <a:ln>
                <a:noFill/>
              </a:ln>
              <a:solidFill>
                <a:srgbClr val="000000"/>
              </a:solidFill>
              <a:effectLst/>
              <a:uLnTx/>
              <a:uFillTx/>
              <a:latin typeface="Times" panose="02020603050405020304" pitchFamily="18" charset="0"/>
              <a:ea typeface="+mn-ea"/>
              <a:cs typeface="+mn-cs"/>
            </a:endParaRPr>
          </a:p>
        </p:txBody>
      </p:sp>
    </p:spTree>
    <p:extLst>
      <p:ext uri="{BB962C8B-B14F-4D97-AF65-F5344CB8AC3E}">
        <p14:creationId xmlns:p14="http://schemas.microsoft.com/office/powerpoint/2010/main" val="40980169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err="1" smtClean="0"/>
              <a:t>As</a:t>
            </a:r>
            <a:r>
              <a:rPr lang="it-IT" dirty="0" smtClean="0"/>
              <a:t> </a:t>
            </a:r>
            <a:r>
              <a:rPr lang="it-IT" dirty="0" err="1" smtClean="0"/>
              <a:t>conclusion</a:t>
            </a:r>
            <a:r>
              <a:rPr lang="it-IT" dirty="0" smtClean="0"/>
              <a:t> </a:t>
            </a:r>
            <a:r>
              <a:rPr lang="it-IT" dirty="0" err="1" smtClean="0"/>
              <a:t>there</a:t>
            </a:r>
            <a:r>
              <a:rPr lang="it-IT" baseline="0" dirty="0" smtClean="0"/>
              <a:t> are </a:t>
            </a:r>
            <a:r>
              <a:rPr lang="it-IT" baseline="0" dirty="0" err="1" smtClean="0"/>
              <a:t>both</a:t>
            </a:r>
            <a:r>
              <a:rPr lang="it-IT" baseline="0" dirty="0" smtClean="0"/>
              <a:t> </a:t>
            </a:r>
            <a:r>
              <a:rPr lang="it-IT" baseline="0" dirty="0" err="1" smtClean="0"/>
              <a:t>advatages</a:t>
            </a:r>
            <a:r>
              <a:rPr lang="it-IT" baseline="0" dirty="0" smtClean="0"/>
              <a:t> and </a:t>
            </a:r>
            <a:r>
              <a:rPr lang="it-IT" baseline="0" dirty="0" err="1" smtClean="0"/>
              <a:t>disadvantages</a:t>
            </a:r>
            <a:r>
              <a:rPr lang="it-IT" baseline="0" dirty="0" smtClean="0"/>
              <a:t> for </a:t>
            </a:r>
            <a:r>
              <a:rPr lang="it-IT" baseline="0" dirty="0" err="1" smtClean="0"/>
              <a:t>any</a:t>
            </a:r>
            <a:r>
              <a:rPr lang="it-IT" baseline="0" dirty="0" smtClean="0"/>
              <a:t> </a:t>
            </a:r>
            <a:r>
              <a:rPr lang="it-IT" baseline="0" dirty="0" err="1" smtClean="0"/>
              <a:t>logics</a:t>
            </a:r>
            <a:endParaRPr lang="it-IT" baseline="0" dirty="0" smtClean="0"/>
          </a:p>
          <a:p>
            <a:r>
              <a:rPr lang="it-IT" baseline="0" dirty="0" smtClean="0"/>
              <a:t>The </a:t>
            </a:r>
            <a:r>
              <a:rPr lang="it-IT" baseline="0" dirty="0" err="1" smtClean="0"/>
              <a:t>advantage</a:t>
            </a:r>
            <a:r>
              <a:rPr lang="it-IT" baseline="0" dirty="0" smtClean="0"/>
              <a:t> in </a:t>
            </a:r>
            <a:r>
              <a:rPr lang="it-IT" baseline="0" dirty="0" err="1" smtClean="0"/>
              <a:t>basic</a:t>
            </a:r>
            <a:r>
              <a:rPr lang="it-IT" baseline="0" dirty="0" smtClean="0"/>
              <a:t> </a:t>
            </a:r>
            <a:r>
              <a:rPr lang="it-IT" baseline="0" dirty="0" err="1" smtClean="0"/>
              <a:t>is</a:t>
            </a:r>
            <a:r>
              <a:rPr lang="it-IT" baseline="0" dirty="0" smtClean="0"/>
              <a:t> a </a:t>
            </a:r>
            <a:r>
              <a:rPr lang="it-IT" baseline="0" dirty="0" err="1" smtClean="0"/>
              <a:t>kind</a:t>
            </a:r>
            <a:r>
              <a:rPr lang="it-IT" baseline="0" dirty="0" smtClean="0"/>
              <a:t> of </a:t>
            </a:r>
            <a:r>
              <a:rPr lang="it-IT" baseline="0" dirty="0" err="1" smtClean="0"/>
              <a:t>provided</a:t>
            </a:r>
            <a:r>
              <a:rPr lang="it-IT" baseline="0" dirty="0" smtClean="0"/>
              <a:t> privacy for a </a:t>
            </a:r>
            <a:r>
              <a:rPr lang="it-IT" baseline="0" dirty="0" err="1" smtClean="0"/>
              <a:t>user</a:t>
            </a:r>
            <a:r>
              <a:rPr lang="it-IT" baseline="0" dirty="0" smtClean="0"/>
              <a:t> </a:t>
            </a:r>
            <a:r>
              <a:rPr lang="it-IT" baseline="0" dirty="0" err="1" smtClean="0"/>
              <a:t>at</a:t>
            </a:r>
            <a:r>
              <a:rPr lang="it-IT" baseline="0" dirty="0" smtClean="0"/>
              <a:t> a time </a:t>
            </a:r>
            <a:r>
              <a:rPr lang="it-IT" baseline="0" dirty="0" err="1" smtClean="0"/>
              <a:t>but</a:t>
            </a:r>
            <a:endParaRPr lang="it-IT" baseline="0" dirty="0" smtClean="0"/>
          </a:p>
          <a:p>
            <a:r>
              <a:rPr lang="it-IT" baseline="0" dirty="0" smtClean="0"/>
              <a:t>The </a:t>
            </a:r>
            <a:r>
              <a:rPr lang="it-IT" baseline="0" dirty="0" err="1" smtClean="0"/>
              <a:t>disadvantage</a:t>
            </a:r>
            <a:r>
              <a:rPr lang="it-IT" baseline="0" dirty="0" smtClean="0"/>
              <a:t> can be </a:t>
            </a:r>
            <a:r>
              <a:rPr lang="it-IT" baseline="0" dirty="0" err="1" smtClean="0"/>
              <a:t>bothering</a:t>
            </a:r>
            <a:r>
              <a:rPr lang="it-IT" baseline="0" dirty="0" smtClean="0"/>
              <a:t> </a:t>
            </a:r>
            <a:r>
              <a:rPr lang="it-IT" baseline="0" dirty="0" err="1" smtClean="0"/>
              <a:t>other</a:t>
            </a:r>
            <a:r>
              <a:rPr lang="it-IT" baseline="0" dirty="0" smtClean="0"/>
              <a:t> </a:t>
            </a:r>
            <a:r>
              <a:rPr lang="it-IT" baseline="0" dirty="0" err="1" smtClean="0"/>
              <a:t>users</a:t>
            </a:r>
            <a:r>
              <a:rPr lang="it-IT" baseline="0" dirty="0" smtClean="0"/>
              <a:t> </a:t>
            </a:r>
            <a:r>
              <a:rPr lang="it-IT" baseline="0" dirty="0" err="1" smtClean="0"/>
              <a:t>at</a:t>
            </a:r>
            <a:r>
              <a:rPr lang="it-IT" baseline="0" dirty="0" smtClean="0"/>
              <a:t> </a:t>
            </a:r>
            <a:r>
              <a:rPr lang="it-IT" baseline="0" dirty="0" err="1" smtClean="0"/>
              <a:t>that</a:t>
            </a:r>
            <a:r>
              <a:rPr lang="it-IT" baseline="0" dirty="0" smtClean="0"/>
              <a:t> moment by </a:t>
            </a:r>
            <a:r>
              <a:rPr lang="it-IT" baseline="0" dirty="0" err="1" smtClean="0"/>
              <a:t>increasing</a:t>
            </a:r>
            <a:r>
              <a:rPr lang="it-IT" baseline="0" dirty="0" smtClean="0"/>
              <a:t> the </a:t>
            </a:r>
            <a:r>
              <a:rPr lang="it-IT" baseline="0" dirty="0" err="1" smtClean="0"/>
              <a:t>waiting</a:t>
            </a:r>
            <a:r>
              <a:rPr lang="it-IT" baseline="0" dirty="0" smtClean="0"/>
              <a:t> time</a:t>
            </a:r>
            <a:endParaRPr lang="it-IT" dirty="0"/>
          </a:p>
        </p:txBody>
      </p:sp>
      <p:sp>
        <p:nvSpPr>
          <p:cNvPr id="4" name="Segnaposto numero diapositiva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9EECE129-142C-480E-AF3D-7097D0DA3389}" type="slidenum">
              <a:rPr kumimoji="0" lang="it-IT" altLang="it-IT" sz="1200" b="0" i="0" u="none" strike="noStrike" kern="1200" cap="none" spc="0" normalizeH="0" baseline="0" noProof="0">
                <a:ln>
                  <a:noFill/>
                </a:ln>
                <a:solidFill>
                  <a:srgbClr val="000000"/>
                </a:solidFill>
                <a:effectLst/>
                <a:uLnTx/>
                <a:uFillTx/>
                <a:latin typeface="Times" panose="02020603050405020304" pitchFamily="18"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33</a:t>
            </a:fld>
            <a:endParaRPr kumimoji="0" lang="it-IT" altLang="it-IT" sz="1200" b="0" i="0" u="none" strike="noStrike" kern="1200" cap="none" spc="0" normalizeH="0" baseline="0" noProof="0" dirty="0">
              <a:ln>
                <a:noFill/>
              </a:ln>
              <a:solidFill>
                <a:srgbClr val="000000"/>
              </a:solidFill>
              <a:effectLst/>
              <a:uLnTx/>
              <a:uFillTx/>
              <a:latin typeface="Times" panose="02020603050405020304" pitchFamily="18" charset="0"/>
              <a:ea typeface="+mn-ea"/>
              <a:cs typeface="+mn-cs"/>
            </a:endParaRPr>
          </a:p>
        </p:txBody>
      </p:sp>
    </p:spTree>
    <p:extLst>
      <p:ext uri="{BB962C8B-B14F-4D97-AF65-F5344CB8AC3E}">
        <p14:creationId xmlns:p14="http://schemas.microsoft.com/office/powerpoint/2010/main" val="160112217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err="1" smtClean="0"/>
              <a:t>About</a:t>
            </a:r>
            <a:r>
              <a:rPr lang="it-IT" dirty="0" smtClean="0"/>
              <a:t> the </a:t>
            </a:r>
            <a:r>
              <a:rPr lang="it-IT" dirty="0" err="1" smtClean="0"/>
              <a:t>storage</a:t>
            </a:r>
            <a:r>
              <a:rPr lang="it-IT" dirty="0" smtClean="0"/>
              <a:t> I can </a:t>
            </a:r>
            <a:r>
              <a:rPr lang="it-IT" dirty="0" err="1" smtClean="0"/>
              <a:t>say</a:t>
            </a:r>
            <a:r>
              <a:rPr lang="it-IT" baseline="0" dirty="0" smtClean="0"/>
              <a:t> </a:t>
            </a:r>
            <a:r>
              <a:rPr lang="it-IT" baseline="0" dirty="0" err="1" smtClean="0"/>
              <a:t>that</a:t>
            </a:r>
            <a:r>
              <a:rPr lang="it-IT" baseline="0" dirty="0" smtClean="0"/>
              <a:t> </a:t>
            </a:r>
          </a:p>
          <a:p>
            <a:r>
              <a:rPr lang="it-IT" baseline="0" dirty="0" smtClean="0"/>
              <a:t>The </a:t>
            </a:r>
            <a:r>
              <a:rPr lang="it-IT" baseline="0" dirty="0" err="1" smtClean="0"/>
              <a:t>main</a:t>
            </a:r>
            <a:r>
              <a:rPr lang="it-IT" baseline="0" dirty="0" smtClean="0"/>
              <a:t> </a:t>
            </a:r>
            <a:r>
              <a:rPr lang="it-IT" baseline="0" dirty="0" err="1" smtClean="0"/>
              <a:t>advantage</a:t>
            </a:r>
            <a:r>
              <a:rPr lang="it-IT" baseline="0" dirty="0" smtClean="0"/>
              <a:t> of the </a:t>
            </a:r>
            <a:r>
              <a:rPr lang="it-IT" baseline="0" dirty="0" err="1" smtClean="0"/>
              <a:t>storage</a:t>
            </a:r>
            <a:r>
              <a:rPr lang="it-IT" baseline="0" dirty="0" smtClean="0"/>
              <a:t> A </a:t>
            </a:r>
            <a:r>
              <a:rPr lang="it-IT" baseline="0" dirty="0" err="1" smtClean="0"/>
              <a:t>is</a:t>
            </a:r>
            <a:r>
              <a:rPr lang="it-IT" baseline="0" dirty="0" smtClean="0"/>
              <a:t> </a:t>
            </a:r>
            <a:r>
              <a:rPr lang="it-IT" baseline="0" dirty="0" err="1" smtClean="0"/>
              <a:t>that</a:t>
            </a:r>
            <a:r>
              <a:rPr lang="it-IT" baseline="0" dirty="0" smtClean="0"/>
              <a:t> </a:t>
            </a:r>
            <a:r>
              <a:rPr lang="it-IT" baseline="0" dirty="0" err="1" smtClean="0"/>
              <a:t>we</a:t>
            </a:r>
            <a:r>
              <a:rPr lang="it-IT" baseline="0" dirty="0" smtClean="0"/>
              <a:t> </a:t>
            </a:r>
            <a:r>
              <a:rPr lang="it-IT" baseline="0" dirty="0" err="1" smtClean="0"/>
              <a:t>assure</a:t>
            </a:r>
            <a:r>
              <a:rPr lang="it-IT" baseline="0" dirty="0" smtClean="0"/>
              <a:t> </a:t>
            </a:r>
            <a:r>
              <a:rPr lang="it-IT" baseline="0" dirty="0" err="1" smtClean="0"/>
              <a:t>all</a:t>
            </a:r>
            <a:r>
              <a:rPr lang="it-IT" baseline="0" dirty="0" smtClean="0"/>
              <a:t> </a:t>
            </a:r>
            <a:r>
              <a:rPr lang="it-IT" baseline="0" dirty="0" err="1" smtClean="0"/>
              <a:t>calls</a:t>
            </a:r>
            <a:r>
              <a:rPr lang="it-IT" baseline="0" dirty="0" smtClean="0"/>
              <a:t> are </a:t>
            </a:r>
            <a:r>
              <a:rPr lang="it-IT" baseline="0" dirty="0" err="1" smtClean="0"/>
              <a:t>serviced</a:t>
            </a:r>
            <a:r>
              <a:rPr lang="it-IT" baseline="0" dirty="0" smtClean="0"/>
              <a:t> in </a:t>
            </a:r>
            <a:r>
              <a:rPr lang="it-IT" baseline="0" dirty="0" err="1" smtClean="0"/>
              <a:t>one</a:t>
            </a:r>
            <a:r>
              <a:rPr lang="it-IT" baseline="0" dirty="0" smtClean="0"/>
              <a:t> </a:t>
            </a:r>
            <a:r>
              <a:rPr lang="it-IT" baseline="0" dirty="0" err="1" smtClean="0"/>
              <a:t>direction</a:t>
            </a:r>
            <a:r>
              <a:rPr lang="it-IT" baseline="0" dirty="0" smtClean="0"/>
              <a:t> </a:t>
            </a:r>
            <a:r>
              <a:rPr lang="it-IT" baseline="0" dirty="0" err="1" smtClean="0"/>
              <a:t>every</a:t>
            </a:r>
            <a:r>
              <a:rPr lang="it-IT" baseline="0" dirty="0" smtClean="0"/>
              <a:t> time</a:t>
            </a:r>
          </a:p>
          <a:p>
            <a:r>
              <a:rPr lang="it-IT" baseline="0" dirty="0" err="1" smtClean="0"/>
              <a:t>However</a:t>
            </a:r>
            <a:r>
              <a:rPr lang="it-IT" baseline="0" dirty="0" smtClean="0"/>
              <a:t>, no </a:t>
            </a:r>
            <a:r>
              <a:rPr lang="it-IT" baseline="0" dirty="0" err="1" smtClean="0"/>
              <a:t>cabin</a:t>
            </a:r>
            <a:r>
              <a:rPr lang="it-IT" baseline="0" dirty="0" smtClean="0"/>
              <a:t> </a:t>
            </a:r>
            <a:r>
              <a:rPr lang="it-IT" baseline="0" dirty="0" err="1" smtClean="0"/>
              <a:t>priority</a:t>
            </a:r>
            <a:r>
              <a:rPr lang="it-IT" baseline="0" dirty="0" smtClean="0"/>
              <a:t> </a:t>
            </a:r>
            <a:r>
              <a:rPr lang="it-IT" baseline="0" dirty="0" err="1" smtClean="0"/>
              <a:t>is</a:t>
            </a:r>
            <a:r>
              <a:rPr lang="it-IT" baseline="0" dirty="0" smtClean="0"/>
              <a:t> </a:t>
            </a:r>
            <a:r>
              <a:rPr lang="it-IT" baseline="0" dirty="0" err="1" smtClean="0"/>
              <a:t>considerd</a:t>
            </a:r>
            <a:r>
              <a:rPr lang="it-IT" baseline="0" dirty="0" smtClean="0"/>
              <a:t> </a:t>
            </a:r>
          </a:p>
          <a:p>
            <a:r>
              <a:rPr lang="it-IT" baseline="0" dirty="0" err="1" smtClean="0"/>
              <a:t>It</a:t>
            </a:r>
            <a:r>
              <a:rPr lang="it-IT" baseline="0" dirty="0" smtClean="0"/>
              <a:t> </a:t>
            </a:r>
            <a:r>
              <a:rPr lang="it-IT" baseline="0" dirty="0" err="1" smtClean="0"/>
              <a:t>is</a:t>
            </a:r>
            <a:r>
              <a:rPr lang="it-IT" baseline="0" dirty="0" smtClean="0"/>
              <a:t> </a:t>
            </a:r>
            <a:r>
              <a:rPr lang="it-IT" baseline="0" dirty="0" err="1" smtClean="0"/>
              <a:t>solved</a:t>
            </a:r>
            <a:r>
              <a:rPr lang="it-IT" baseline="0" dirty="0" smtClean="0"/>
              <a:t> in the </a:t>
            </a:r>
            <a:r>
              <a:rPr lang="it-IT" baseline="0" dirty="0" err="1" smtClean="0"/>
              <a:t>storage</a:t>
            </a:r>
            <a:r>
              <a:rPr lang="it-IT" baseline="0" dirty="0" smtClean="0"/>
              <a:t> B, </a:t>
            </a:r>
            <a:r>
              <a:rPr lang="it-IT" baseline="0" dirty="0" err="1" smtClean="0"/>
              <a:t>although</a:t>
            </a:r>
            <a:r>
              <a:rPr lang="it-IT" baseline="0" dirty="0" smtClean="0"/>
              <a:t> the </a:t>
            </a:r>
            <a:r>
              <a:rPr lang="it-IT" baseline="0" dirty="0" err="1" smtClean="0"/>
              <a:t>cabin</a:t>
            </a:r>
            <a:r>
              <a:rPr lang="it-IT" baseline="0" dirty="0" smtClean="0"/>
              <a:t> can be </a:t>
            </a:r>
            <a:r>
              <a:rPr lang="it-IT" baseline="0" dirty="0" err="1" smtClean="0"/>
              <a:t>stuck</a:t>
            </a:r>
            <a:r>
              <a:rPr lang="it-IT" baseline="0" dirty="0" smtClean="0"/>
              <a:t> in a </a:t>
            </a:r>
            <a:r>
              <a:rPr lang="it-IT" baseline="0" dirty="0" err="1" smtClean="0"/>
              <a:t>range</a:t>
            </a:r>
            <a:r>
              <a:rPr lang="it-IT" baseline="0" dirty="0" smtClean="0"/>
              <a:t> of </a:t>
            </a:r>
            <a:r>
              <a:rPr lang="it-IT" baseline="0" dirty="0" err="1" smtClean="0"/>
              <a:t>floors</a:t>
            </a:r>
            <a:r>
              <a:rPr lang="it-IT" baseline="0" dirty="0" smtClean="0"/>
              <a:t> by a </a:t>
            </a:r>
            <a:r>
              <a:rPr lang="it-IT" baseline="0" dirty="0" err="1" smtClean="0"/>
              <a:t>selfish</a:t>
            </a:r>
            <a:r>
              <a:rPr lang="it-IT" baseline="0" dirty="0" smtClean="0"/>
              <a:t> </a:t>
            </a:r>
            <a:r>
              <a:rPr lang="it-IT" baseline="0" dirty="0" err="1" smtClean="0"/>
              <a:t>user</a:t>
            </a:r>
            <a:endParaRPr lang="it-IT" baseline="0" dirty="0" smtClean="0"/>
          </a:p>
          <a:p>
            <a:endParaRPr lang="it-IT" baseline="0" dirty="0" smtClean="0"/>
          </a:p>
          <a:p>
            <a:r>
              <a:rPr lang="it-IT" baseline="0" dirty="0" smtClean="0"/>
              <a:t>At the end </a:t>
            </a:r>
            <a:r>
              <a:rPr lang="it-IT" baseline="0" dirty="0" err="1" smtClean="0"/>
              <a:t>we</a:t>
            </a:r>
            <a:r>
              <a:rPr lang="it-IT" baseline="0" dirty="0" smtClean="0"/>
              <a:t> are </a:t>
            </a:r>
            <a:r>
              <a:rPr lang="it-IT" baseline="0" dirty="0" err="1" smtClean="0"/>
              <a:t>confident</a:t>
            </a:r>
            <a:r>
              <a:rPr lang="it-IT" baseline="0" dirty="0" smtClean="0"/>
              <a:t> </a:t>
            </a:r>
            <a:r>
              <a:rPr lang="it-IT" baseline="0" dirty="0" err="1" smtClean="0"/>
              <a:t>enough</a:t>
            </a:r>
            <a:r>
              <a:rPr lang="it-IT" baseline="0" dirty="0" smtClean="0"/>
              <a:t> </a:t>
            </a:r>
            <a:r>
              <a:rPr lang="it-IT" baseline="0" dirty="0" err="1" smtClean="0"/>
              <a:t>that</a:t>
            </a:r>
            <a:r>
              <a:rPr lang="it-IT" baseline="0" dirty="0" smtClean="0"/>
              <a:t> </a:t>
            </a:r>
            <a:r>
              <a:rPr lang="it-IT" baseline="0" dirty="0" err="1" smtClean="0"/>
              <a:t>our</a:t>
            </a:r>
            <a:r>
              <a:rPr lang="it-IT" baseline="0" dirty="0" smtClean="0"/>
              <a:t> </a:t>
            </a:r>
            <a:r>
              <a:rPr lang="it-IT" baseline="0" dirty="0" err="1" smtClean="0"/>
              <a:t>implementation</a:t>
            </a:r>
            <a:r>
              <a:rPr lang="it-IT" baseline="0" dirty="0" smtClean="0"/>
              <a:t> can be </a:t>
            </a:r>
            <a:r>
              <a:rPr lang="it-IT" baseline="0" dirty="0" err="1" smtClean="0"/>
              <a:t>used</a:t>
            </a:r>
            <a:r>
              <a:rPr lang="it-IT" baseline="0" dirty="0" smtClean="0"/>
              <a:t> in </a:t>
            </a:r>
            <a:r>
              <a:rPr lang="it-IT" baseline="0" dirty="0" err="1" smtClean="0"/>
              <a:t>any</a:t>
            </a:r>
            <a:r>
              <a:rPr lang="it-IT" baseline="0" dirty="0" smtClean="0"/>
              <a:t> elevator with </a:t>
            </a:r>
            <a:r>
              <a:rPr lang="it-IT" baseline="0" dirty="0" err="1" smtClean="0"/>
              <a:t>very</a:t>
            </a:r>
            <a:r>
              <a:rPr lang="it-IT" baseline="0" dirty="0" smtClean="0"/>
              <a:t> </a:t>
            </a:r>
            <a:r>
              <a:rPr lang="it-IT" baseline="0" dirty="0" err="1" smtClean="0"/>
              <a:t>tiny</a:t>
            </a:r>
            <a:r>
              <a:rPr lang="it-IT" baseline="0" dirty="0" smtClean="0"/>
              <a:t> </a:t>
            </a:r>
            <a:r>
              <a:rPr lang="it-IT" baseline="0" dirty="0" err="1" smtClean="0"/>
              <a:t>changes</a:t>
            </a:r>
            <a:r>
              <a:rPr lang="it-IT" baseline="0" dirty="0" smtClean="0"/>
              <a:t>  </a:t>
            </a:r>
            <a:endParaRPr lang="it-IT" dirty="0"/>
          </a:p>
        </p:txBody>
      </p:sp>
      <p:sp>
        <p:nvSpPr>
          <p:cNvPr id="4" name="Segnaposto numero diapositiva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9EECE129-142C-480E-AF3D-7097D0DA3389}" type="slidenum">
              <a:rPr kumimoji="0" lang="it-IT" altLang="it-IT" sz="1200" b="0" i="0" u="none" strike="noStrike" kern="1200" cap="none" spc="0" normalizeH="0" baseline="0" noProof="0">
                <a:ln>
                  <a:noFill/>
                </a:ln>
                <a:solidFill>
                  <a:srgbClr val="000000"/>
                </a:solidFill>
                <a:effectLst/>
                <a:uLnTx/>
                <a:uFillTx/>
                <a:latin typeface="Times" panose="02020603050405020304" pitchFamily="18"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34</a:t>
            </a:fld>
            <a:endParaRPr kumimoji="0" lang="it-IT" altLang="it-IT" sz="1200" b="0" i="0" u="none" strike="noStrike" kern="1200" cap="none" spc="0" normalizeH="0" baseline="0" noProof="0" dirty="0">
              <a:ln>
                <a:noFill/>
              </a:ln>
              <a:solidFill>
                <a:srgbClr val="000000"/>
              </a:solidFill>
              <a:effectLst/>
              <a:uLnTx/>
              <a:uFillTx/>
              <a:latin typeface="Times" panose="02020603050405020304" pitchFamily="18" charset="0"/>
              <a:ea typeface="+mn-ea"/>
              <a:cs typeface="+mn-cs"/>
            </a:endParaRPr>
          </a:p>
        </p:txBody>
      </p:sp>
    </p:spTree>
    <p:extLst>
      <p:ext uri="{BB962C8B-B14F-4D97-AF65-F5344CB8AC3E}">
        <p14:creationId xmlns:p14="http://schemas.microsoft.com/office/powerpoint/2010/main" val="327638301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indent="0">
              <a:buFont typeface="+mj-lt"/>
              <a:buNone/>
            </a:pPr>
            <a:endParaRPr lang="en-US" noProof="0" dirty="0"/>
          </a:p>
        </p:txBody>
      </p:sp>
      <p:sp>
        <p:nvSpPr>
          <p:cNvPr id="4" name="Segnaposto numero diapositiva 3"/>
          <p:cNvSpPr>
            <a:spLocks noGrp="1"/>
          </p:cNvSpPr>
          <p:nvPr>
            <p:ph type="sldNum" sz="quarter" idx="10"/>
          </p:nvPr>
        </p:nvSpPr>
        <p:spPr/>
        <p:txBody>
          <a:bodyPr/>
          <a:lstStyle/>
          <a:p>
            <a:pPr>
              <a:defRPr/>
            </a:pPr>
            <a:fld id="{9EECE129-142C-480E-AF3D-7097D0DA3389}" type="slidenum">
              <a:rPr lang="it-IT" altLang="it-IT"/>
              <a:pPr>
                <a:defRPr/>
              </a:pPr>
              <a:t>35</a:t>
            </a:fld>
            <a:endParaRPr lang="it-IT" altLang="it-IT" dirty="0"/>
          </a:p>
        </p:txBody>
      </p:sp>
    </p:spTree>
    <p:extLst>
      <p:ext uri="{BB962C8B-B14F-4D97-AF65-F5344CB8AC3E}">
        <p14:creationId xmlns:p14="http://schemas.microsoft.com/office/powerpoint/2010/main" val="145304250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pPr>
              <a:defRPr/>
            </a:pPr>
            <a:fld id="{9EECE129-142C-480E-AF3D-7097D0DA3389}" type="slidenum">
              <a:rPr lang="it-IT" altLang="it-IT"/>
              <a:pPr>
                <a:defRPr/>
              </a:pPr>
              <a:t>38</a:t>
            </a:fld>
            <a:endParaRPr lang="it-IT" altLang="it-IT" dirty="0"/>
          </a:p>
        </p:txBody>
      </p:sp>
    </p:spTree>
    <p:extLst>
      <p:ext uri="{BB962C8B-B14F-4D97-AF65-F5344CB8AC3E}">
        <p14:creationId xmlns:p14="http://schemas.microsoft.com/office/powerpoint/2010/main" val="29235746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228600" indent="-228600">
              <a:buFont typeface="+mj-lt"/>
              <a:buAutoNum type="arabicPeriod"/>
            </a:pPr>
            <a:r>
              <a:rPr lang="en-US" baseline="0" noProof="0" dirty="0" smtClean="0"/>
              <a:t>We have started from the modelling of the system through the Matlab Simulink Tool </a:t>
            </a:r>
            <a:r>
              <a:rPr lang="en-US" baseline="0" noProof="0" dirty="0" err="1" smtClean="0"/>
              <a:t>Stateflow</a:t>
            </a:r>
            <a:r>
              <a:rPr lang="en-US" baseline="0" noProof="0" dirty="0" smtClean="0"/>
              <a:t>;</a:t>
            </a:r>
          </a:p>
          <a:p>
            <a:pPr marL="228600" indent="-228600">
              <a:buFont typeface="+mj-lt"/>
              <a:buAutoNum type="arabicPeriod"/>
            </a:pPr>
            <a:r>
              <a:rPr lang="en-US" baseline="0" noProof="0" dirty="0" smtClean="0"/>
              <a:t>Then we have implemented the control strategy on the ABB PLC.                                                                                                                     </a:t>
            </a:r>
            <a:r>
              <a:rPr lang="en-US" baseline="0" noProof="0" dirty="0" smtClean="0"/>
              <a:t>                                             The </a:t>
            </a:r>
            <a:r>
              <a:rPr lang="en-US" baseline="0" noProof="0" dirty="0" smtClean="0"/>
              <a:t>development environment was </a:t>
            </a:r>
            <a:r>
              <a:rPr lang="en-US" baseline="0" noProof="0" dirty="0" err="1" smtClean="0"/>
              <a:t>CoDeSys</a:t>
            </a:r>
            <a:r>
              <a:rPr lang="en-US" baseline="0" noProof="0" dirty="0" smtClean="0"/>
              <a:t> and we have used the STRUCTURED TEXT language, that is one of the IEC </a:t>
            </a:r>
            <a:r>
              <a:rPr lang="en-US" baseline="0" noProof="0" dirty="0" smtClean="0"/>
              <a:t>standard languages</a:t>
            </a:r>
            <a:r>
              <a:rPr lang="en-US" baseline="0" noProof="0" dirty="0" smtClean="0"/>
              <a:t>. </a:t>
            </a:r>
            <a:r>
              <a:rPr lang="en-US" baseline="0" noProof="0" dirty="0" smtClean="0"/>
              <a:t>                                   </a:t>
            </a:r>
            <a:r>
              <a:rPr lang="en-US" baseline="0" noProof="0" dirty="0" err="1" smtClean="0"/>
              <a:t>CoDeSys</a:t>
            </a:r>
            <a:r>
              <a:rPr lang="en-US" baseline="0" noProof="0" dirty="0" smtClean="0"/>
              <a:t> </a:t>
            </a:r>
            <a:r>
              <a:rPr lang="en-US" baseline="0" noProof="0" dirty="0" smtClean="0"/>
              <a:t>allows us also to develop a Graphical User Interface in order to perform a simulation of our plant on the PC.</a:t>
            </a:r>
            <a:r>
              <a:rPr lang="it-IT" baseline="0" noProof="0" dirty="0" smtClean="0"/>
              <a:t>	</a:t>
            </a:r>
            <a:endParaRPr lang="en-US" noProof="0" dirty="0"/>
          </a:p>
        </p:txBody>
      </p:sp>
      <p:sp>
        <p:nvSpPr>
          <p:cNvPr id="4" name="Segnaposto numero diapositiva 3"/>
          <p:cNvSpPr>
            <a:spLocks noGrp="1"/>
          </p:cNvSpPr>
          <p:nvPr>
            <p:ph type="sldNum" sz="quarter" idx="10"/>
          </p:nvPr>
        </p:nvSpPr>
        <p:spPr/>
        <p:txBody>
          <a:bodyPr/>
          <a:lstStyle/>
          <a:p>
            <a:pPr>
              <a:defRPr/>
            </a:pPr>
            <a:fld id="{9EECE129-142C-480E-AF3D-7097D0DA3389}" type="slidenum">
              <a:rPr lang="it-IT" altLang="it-IT"/>
              <a:pPr>
                <a:defRPr/>
              </a:pPr>
              <a:t>4</a:t>
            </a:fld>
            <a:endParaRPr lang="it-IT" altLang="it-IT" dirty="0"/>
          </a:p>
        </p:txBody>
      </p:sp>
    </p:spTree>
    <p:extLst>
      <p:ext uri="{BB962C8B-B14F-4D97-AF65-F5344CB8AC3E}">
        <p14:creationId xmlns:p14="http://schemas.microsoft.com/office/powerpoint/2010/main" val="22138660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baseline="0" noProof="0" dirty="0" smtClean="0"/>
              <a:t>The DESIGN PROCEDURE started </a:t>
            </a:r>
            <a:r>
              <a:rPr lang="en-US" baseline="0" noProof="0" dirty="0" smtClean="0"/>
              <a:t>from the BASIC LOGIC up to the LOGIC WITH STORAGE, increasing step by step the complexity level.</a:t>
            </a:r>
          </a:p>
          <a:p>
            <a:pPr marL="228600" indent="-228600">
              <a:buFont typeface="+mj-lt"/>
              <a:buAutoNum type="arabicPeriod"/>
            </a:pPr>
            <a:r>
              <a:rPr lang="en-US" baseline="0" noProof="0" dirty="0" smtClean="0"/>
              <a:t>In the BASIC LOGIC there is not memory for the requests and only the first one is serviced;</a:t>
            </a:r>
          </a:p>
          <a:p>
            <a:pPr marL="228600" indent="-228600">
              <a:buFont typeface="+mj-lt"/>
              <a:buAutoNum type="arabicPeriod"/>
            </a:pPr>
            <a:r>
              <a:rPr lang="en-US" baseline="0" noProof="0" dirty="0" smtClean="0"/>
              <a:t>While in the LOGIC WITH STRORAGE all request are stored at any time.   </a:t>
            </a:r>
            <a:r>
              <a:rPr lang="en-US" noProof="0" dirty="0" smtClean="0"/>
              <a:t> </a:t>
            </a:r>
          </a:p>
        </p:txBody>
      </p:sp>
      <p:sp>
        <p:nvSpPr>
          <p:cNvPr id="4" name="Segnaposto numero diapositiva 3"/>
          <p:cNvSpPr>
            <a:spLocks noGrp="1"/>
          </p:cNvSpPr>
          <p:nvPr>
            <p:ph type="sldNum" sz="quarter" idx="10"/>
          </p:nvPr>
        </p:nvSpPr>
        <p:spPr/>
        <p:txBody>
          <a:bodyPr/>
          <a:lstStyle/>
          <a:p>
            <a:pPr>
              <a:defRPr/>
            </a:pPr>
            <a:fld id="{9EECE129-142C-480E-AF3D-7097D0DA3389}" type="slidenum">
              <a:rPr lang="it-IT" altLang="it-IT"/>
              <a:pPr>
                <a:defRPr/>
              </a:pPr>
              <a:t>5</a:t>
            </a:fld>
            <a:endParaRPr lang="it-IT" altLang="it-IT" dirty="0"/>
          </a:p>
        </p:txBody>
      </p:sp>
    </p:spTree>
    <p:extLst>
      <p:ext uri="{BB962C8B-B14F-4D97-AF65-F5344CB8AC3E}">
        <p14:creationId xmlns:p14="http://schemas.microsoft.com/office/powerpoint/2010/main" val="18536219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indent="0">
              <a:buFont typeface="+mj-lt"/>
              <a:buNone/>
            </a:pPr>
            <a:endParaRPr lang="en-US" noProof="0" dirty="0"/>
          </a:p>
        </p:txBody>
      </p:sp>
      <p:sp>
        <p:nvSpPr>
          <p:cNvPr id="4" name="Segnaposto numero diapositiva 3"/>
          <p:cNvSpPr>
            <a:spLocks noGrp="1"/>
          </p:cNvSpPr>
          <p:nvPr>
            <p:ph type="sldNum" sz="quarter" idx="10"/>
          </p:nvPr>
        </p:nvSpPr>
        <p:spPr/>
        <p:txBody>
          <a:bodyPr/>
          <a:lstStyle/>
          <a:p>
            <a:pPr>
              <a:defRPr/>
            </a:pPr>
            <a:fld id="{9EECE129-142C-480E-AF3D-7097D0DA3389}" type="slidenum">
              <a:rPr lang="it-IT" altLang="it-IT"/>
              <a:pPr>
                <a:defRPr/>
              </a:pPr>
              <a:t>6</a:t>
            </a:fld>
            <a:endParaRPr lang="it-IT" altLang="it-IT" dirty="0"/>
          </a:p>
        </p:txBody>
      </p:sp>
    </p:spTree>
    <p:extLst>
      <p:ext uri="{BB962C8B-B14F-4D97-AF65-F5344CB8AC3E}">
        <p14:creationId xmlns:p14="http://schemas.microsoft.com/office/powerpoint/2010/main" val="9987799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baseline="0" noProof="0" dirty="0" smtClean="0"/>
              <a:t>First of all let’s </a:t>
            </a:r>
            <a:r>
              <a:rPr lang="en-US" baseline="0" noProof="0" dirty="0" smtClean="0"/>
              <a:t>focus on the BASIC LOGIC, the REQUIREMENTS are the following:</a:t>
            </a:r>
          </a:p>
          <a:p>
            <a:pPr marL="228600" indent="-228600">
              <a:buFont typeface="+mj-lt"/>
              <a:buAutoNum type="arabicPeriod"/>
            </a:pPr>
            <a:r>
              <a:rPr lang="en-US" baseline="0" noProof="0" dirty="0" smtClean="0"/>
              <a:t>The </a:t>
            </a:r>
            <a:r>
              <a:rPr lang="en-US" baseline="0" noProof="0" dirty="0" smtClean="0"/>
              <a:t>ELEVATOR HAS TO CONTINUE to work </a:t>
            </a:r>
            <a:r>
              <a:rPr lang="en-US" baseline="0" noProof="0" dirty="0" smtClean="0"/>
              <a:t>regardless the </a:t>
            </a:r>
            <a:r>
              <a:rPr lang="en-US" baseline="0" noProof="0" dirty="0" smtClean="0"/>
              <a:t>BUTTONS PUSHED </a:t>
            </a:r>
            <a:r>
              <a:rPr lang="en-US" baseline="0" noProof="0" dirty="0" smtClean="0"/>
              <a:t>different from the first </a:t>
            </a:r>
            <a:r>
              <a:rPr lang="en-US" baseline="0" noProof="0" dirty="0" smtClean="0"/>
              <a:t>one. (that </a:t>
            </a:r>
            <a:r>
              <a:rPr lang="en-US" baseline="0" noProof="0" dirty="0" smtClean="0"/>
              <a:t>represents the actual destination </a:t>
            </a:r>
            <a:r>
              <a:rPr lang="en-US" baseline="0" noProof="0" dirty="0" smtClean="0"/>
              <a:t>floor)</a:t>
            </a:r>
            <a:endParaRPr lang="en-US" baseline="0" noProof="0" dirty="0" smtClean="0"/>
          </a:p>
          <a:p>
            <a:pPr marL="228600" indent="-228600">
              <a:buFont typeface="+mj-lt"/>
              <a:buAutoNum type="arabicPeriod"/>
            </a:pPr>
            <a:r>
              <a:rPr lang="en-US" baseline="0" noProof="0" dirty="0" smtClean="0"/>
              <a:t>The </a:t>
            </a:r>
            <a:r>
              <a:rPr lang="en-US" baseline="0" noProof="0" dirty="0" smtClean="0"/>
              <a:t>EXTERNAL BUTTONS </a:t>
            </a:r>
            <a:r>
              <a:rPr lang="en-US" baseline="0" noProof="0" dirty="0" smtClean="0"/>
              <a:t>of each floor have the same </a:t>
            </a:r>
            <a:r>
              <a:rPr lang="en-US" baseline="0" noProof="0" dirty="0" smtClean="0"/>
              <a:t>functionality </a:t>
            </a:r>
            <a:r>
              <a:rPr lang="en-US" baseline="0" noProof="0" dirty="0" smtClean="0"/>
              <a:t>(for example 1up/1down);</a:t>
            </a:r>
          </a:p>
          <a:p>
            <a:pPr marL="228600" indent="-228600">
              <a:buFont typeface="+mj-lt"/>
              <a:buAutoNum type="arabicPeriod"/>
            </a:pPr>
            <a:r>
              <a:rPr lang="it-IT" baseline="0" noProof="0" dirty="0" smtClean="0"/>
              <a:t>The «</a:t>
            </a:r>
            <a:r>
              <a:rPr lang="en-US" baseline="0" noProof="0" dirty="0" smtClean="0"/>
              <a:t>BUSY STATE</a:t>
            </a:r>
            <a:r>
              <a:rPr lang="it-IT" baseline="0" noProof="0" dirty="0" smtClean="0"/>
              <a:t>» </a:t>
            </a:r>
            <a:r>
              <a:rPr lang="it-IT" baseline="0" noProof="0" dirty="0" smtClean="0"/>
              <a:t>of the </a:t>
            </a:r>
            <a:r>
              <a:rPr lang="en-US" baseline="0" noProof="0" dirty="0" smtClean="0"/>
              <a:t>plant is declared turning</a:t>
            </a:r>
            <a:r>
              <a:rPr lang="it-IT" baseline="0" noProof="0" dirty="0" smtClean="0"/>
              <a:t> on </a:t>
            </a:r>
            <a:r>
              <a:rPr lang="en-US" baseline="0" noProof="0" dirty="0" smtClean="0"/>
              <a:t>all external yellow LEDs;</a:t>
            </a:r>
          </a:p>
          <a:p>
            <a:pPr marL="228600" indent="-228600">
              <a:buFont typeface="+mj-lt"/>
              <a:buAutoNum type="arabicPeriod"/>
            </a:pPr>
            <a:r>
              <a:rPr lang="en-US" baseline="0" noProof="0" dirty="0" smtClean="0"/>
              <a:t>If </a:t>
            </a:r>
            <a:r>
              <a:rPr lang="en-US" baseline="0" noProof="0" dirty="0" smtClean="0"/>
              <a:t>the STOP button is pushed while the elevator is moving, the cabin has to stop and the system waits for another button call. </a:t>
            </a:r>
            <a:r>
              <a:rPr lang="en-US" baseline="0" noProof="0" dirty="0" smtClean="0"/>
              <a:t>(This </a:t>
            </a:r>
            <a:r>
              <a:rPr lang="en-US" baseline="0" noProof="0" dirty="0" smtClean="0"/>
              <a:t>state is declared turning ON all external yellow </a:t>
            </a:r>
            <a:r>
              <a:rPr lang="en-US" baseline="0" noProof="0" dirty="0" smtClean="0"/>
              <a:t>LEDs)</a:t>
            </a:r>
            <a:endParaRPr lang="it-IT" baseline="0" noProof="0" dirty="0" smtClean="0"/>
          </a:p>
          <a:p>
            <a:pPr marL="228600" indent="-228600">
              <a:buFont typeface="+mj-lt"/>
              <a:buAutoNum type="arabicPeriod"/>
            </a:pPr>
            <a:r>
              <a:rPr lang="en-US" baseline="0" noProof="0" dirty="0" smtClean="0"/>
              <a:t>If </a:t>
            </a:r>
            <a:r>
              <a:rPr lang="en-US" baseline="0" noProof="0" dirty="0" smtClean="0"/>
              <a:t>there is an </a:t>
            </a:r>
            <a:r>
              <a:rPr lang="en-US" baseline="0" noProof="0" dirty="0" smtClean="0"/>
              <a:t>OBSTACLE </a:t>
            </a:r>
            <a:r>
              <a:rPr lang="en-US" baseline="0" noProof="0" dirty="0" smtClean="0"/>
              <a:t>during the closing door procedure, the door has to stop to close and start to open immediately, and it can not be closed until the presence of the obstacle.                                                                                                                              </a:t>
            </a:r>
            <a:r>
              <a:rPr lang="en-US" baseline="0" noProof="0" dirty="0" smtClean="0"/>
              <a:t>                                                                                                                 Moreover </a:t>
            </a:r>
            <a:r>
              <a:rPr lang="en-US" baseline="0" noProof="0" dirty="0" smtClean="0"/>
              <a:t>the door has to re-open during the closing process also if the STOP button or the </a:t>
            </a:r>
            <a:r>
              <a:rPr lang="en-US" baseline="0" noProof="0" dirty="0" smtClean="0"/>
              <a:t>BUTTONS </a:t>
            </a:r>
            <a:r>
              <a:rPr lang="en-US" baseline="0" noProof="0" dirty="0" smtClean="0"/>
              <a:t>related to the current floor are pushed.</a:t>
            </a:r>
            <a:r>
              <a:rPr lang="it-IT" baseline="0" noProof="0" dirty="0" smtClean="0"/>
              <a:t> </a:t>
            </a:r>
          </a:p>
          <a:p>
            <a:pPr marL="228600" indent="-228600">
              <a:buFont typeface="+mj-lt"/>
              <a:buAutoNum type="arabicPeriod"/>
            </a:pPr>
            <a:r>
              <a:rPr lang="it-IT" baseline="0" noProof="0" dirty="0" smtClean="0"/>
              <a:t>To SAVE ENERGY </a:t>
            </a:r>
            <a:r>
              <a:rPr lang="it-IT" baseline="0" noProof="0" dirty="0" smtClean="0"/>
              <a:t>the </a:t>
            </a:r>
            <a:r>
              <a:rPr lang="it-IT" baseline="0" noProof="0" dirty="0" smtClean="0"/>
              <a:t>CABIN LIGHT </a:t>
            </a:r>
            <a:r>
              <a:rPr lang="it-IT" baseline="0" noProof="0" dirty="0" err="1" smtClean="0"/>
              <a:t>is</a:t>
            </a:r>
            <a:r>
              <a:rPr lang="it-IT" baseline="0" noProof="0" dirty="0" smtClean="0"/>
              <a:t> </a:t>
            </a:r>
            <a:r>
              <a:rPr lang="it-IT" baseline="0" noProof="0" dirty="0" err="1" smtClean="0"/>
              <a:t>turned</a:t>
            </a:r>
            <a:r>
              <a:rPr lang="it-IT" baseline="0" noProof="0" dirty="0" smtClean="0"/>
              <a:t> off </a:t>
            </a:r>
            <a:r>
              <a:rPr lang="it-IT" baseline="0" noProof="0" dirty="0" err="1" smtClean="0"/>
              <a:t>if</a:t>
            </a:r>
            <a:r>
              <a:rPr lang="it-IT" baseline="0" noProof="0" dirty="0" smtClean="0"/>
              <a:t> no </a:t>
            </a:r>
            <a:r>
              <a:rPr lang="it-IT" baseline="0" noProof="0" dirty="0" err="1" smtClean="0"/>
              <a:t>requests</a:t>
            </a:r>
            <a:r>
              <a:rPr lang="it-IT" baseline="0" noProof="0" dirty="0" smtClean="0"/>
              <a:t> </a:t>
            </a:r>
            <a:r>
              <a:rPr lang="it-IT" baseline="0" noProof="0" dirty="0" err="1" smtClean="0"/>
              <a:t>arrive</a:t>
            </a:r>
            <a:r>
              <a:rPr lang="it-IT" baseline="0" noProof="0" dirty="0" smtClean="0"/>
              <a:t> </a:t>
            </a:r>
            <a:r>
              <a:rPr lang="it-IT" baseline="0" noProof="0" dirty="0" err="1" smtClean="0"/>
              <a:t>within</a:t>
            </a:r>
            <a:r>
              <a:rPr lang="it-IT" baseline="0" noProof="0" dirty="0" smtClean="0"/>
              <a:t> 10s.</a:t>
            </a:r>
            <a:endParaRPr lang="en-US" baseline="0" noProof="0" dirty="0" smtClean="0"/>
          </a:p>
          <a:p>
            <a:pPr marL="171450" indent="-171450">
              <a:buFontTx/>
              <a:buChar char="-"/>
            </a:pPr>
            <a:endParaRPr lang="en-US" baseline="0" noProof="0" dirty="0" smtClean="0"/>
          </a:p>
          <a:p>
            <a:endParaRPr lang="en-US" noProof="0" dirty="0"/>
          </a:p>
        </p:txBody>
      </p:sp>
      <p:sp>
        <p:nvSpPr>
          <p:cNvPr id="4" name="Segnaposto numero diapositiva 3"/>
          <p:cNvSpPr>
            <a:spLocks noGrp="1"/>
          </p:cNvSpPr>
          <p:nvPr>
            <p:ph type="sldNum" sz="quarter" idx="10"/>
          </p:nvPr>
        </p:nvSpPr>
        <p:spPr/>
        <p:txBody>
          <a:bodyPr/>
          <a:lstStyle/>
          <a:p>
            <a:pPr>
              <a:defRPr/>
            </a:pPr>
            <a:fld id="{9EECE129-142C-480E-AF3D-7097D0DA3389}" type="slidenum">
              <a:rPr lang="it-IT" altLang="it-IT"/>
              <a:pPr>
                <a:defRPr/>
              </a:pPr>
              <a:t>7</a:t>
            </a:fld>
            <a:endParaRPr lang="it-IT" altLang="it-IT" dirty="0"/>
          </a:p>
        </p:txBody>
      </p:sp>
    </p:spTree>
    <p:extLst>
      <p:ext uri="{BB962C8B-B14F-4D97-AF65-F5344CB8AC3E}">
        <p14:creationId xmlns:p14="http://schemas.microsoft.com/office/powerpoint/2010/main" val="17366461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baseline="0" noProof="0" dirty="0" err="1" smtClean="0"/>
              <a:t>Starting</a:t>
            </a:r>
            <a:r>
              <a:rPr lang="it-IT" baseline="0" noProof="0" dirty="0" smtClean="0"/>
              <a:t> from the </a:t>
            </a:r>
            <a:r>
              <a:rPr lang="it-IT" baseline="0" noProof="0" dirty="0" err="1" smtClean="0"/>
              <a:t>previous</a:t>
            </a:r>
            <a:r>
              <a:rPr lang="it-IT" baseline="0" noProof="0" dirty="0" smtClean="0"/>
              <a:t> REQUIREMENTS, </a:t>
            </a:r>
            <a:r>
              <a:rPr lang="it-IT" baseline="0" noProof="0" dirty="0" err="1" smtClean="0"/>
              <a:t>now</a:t>
            </a:r>
            <a:r>
              <a:rPr lang="it-IT" baseline="0" noProof="0" dirty="0" smtClean="0"/>
              <a:t> </a:t>
            </a:r>
            <a:r>
              <a:rPr lang="it-IT" baseline="0" noProof="0" dirty="0" err="1" smtClean="0"/>
              <a:t>l</a:t>
            </a:r>
            <a:r>
              <a:rPr lang="it-IT" noProof="0" dirty="0" err="1" smtClean="0"/>
              <a:t>et’s</a:t>
            </a:r>
            <a:r>
              <a:rPr lang="it-IT" noProof="0" dirty="0" smtClean="0"/>
              <a:t> </a:t>
            </a:r>
            <a:r>
              <a:rPr lang="it-IT" noProof="0" dirty="0" err="1" smtClean="0"/>
              <a:t>consider</a:t>
            </a:r>
            <a:r>
              <a:rPr lang="it-IT" noProof="0" dirty="0" smtClean="0"/>
              <a:t> the model </a:t>
            </a:r>
            <a:r>
              <a:rPr lang="it-IT" noProof="0" dirty="0" err="1" smtClean="0"/>
              <a:t>related</a:t>
            </a:r>
            <a:r>
              <a:rPr lang="it-IT" baseline="0" noProof="0" dirty="0" smtClean="0"/>
              <a:t> to the MAIN of </a:t>
            </a:r>
            <a:r>
              <a:rPr lang="it-IT" baseline="0" noProof="0" dirty="0" err="1" smtClean="0"/>
              <a:t>our</a:t>
            </a:r>
            <a:r>
              <a:rPr lang="it-IT" baseline="0" noProof="0" dirty="0" smtClean="0"/>
              <a:t> software</a:t>
            </a:r>
            <a:r>
              <a:rPr lang="it-IT" noProof="0" dirty="0" smtClean="0"/>
              <a:t>.</a:t>
            </a:r>
            <a:endParaRPr lang="en-US" baseline="0" noProof="0" dirty="0" smtClean="0"/>
          </a:p>
          <a:p>
            <a:r>
              <a:rPr lang="en-US" baseline="0" noProof="0" dirty="0" smtClean="0"/>
              <a:t>As we can see during all software iteration we pass through the FLOOR </a:t>
            </a:r>
            <a:r>
              <a:rPr lang="en-US" baseline="0" noProof="0" dirty="0" smtClean="0"/>
              <a:t>DETECTION </a:t>
            </a:r>
            <a:r>
              <a:rPr lang="en-US" baseline="0" noProof="0" dirty="0" smtClean="0"/>
              <a:t>in order to know the current cabin position.</a:t>
            </a:r>
          </a:p>
          <a:p>
            <a:r>
              <a:rPr lang="en-US" baseline="0" noProof="0" dirty="0" smtClean="0"/>
              <a:t>Then, depending on the value of the variable FLAG we have 5 cases:</a:t>
            </a:r>
          </a:p>
          <a:p>
            <a:pPr marL="228600" indent="-228600">
              <a:buAutoNum type="arabicParenR"/>
            </a:pPr>
            <a:r>
              <a:rPr lang="en-US" baseline="0" noProof="0" dirty="0" smtClean="0"/>
              <a:t>FLAG=0 means INIT PROCEDURE: this operation is done only once as the software is downloaded on PLC in order to bring the plant in a </a:t>
            </a:r>
            <a:r>
              <a:rPr lang="en-US" baseline="0" noProof="0" dirty="0" smtClean="0"/>
              <a:t>“NORMAL” WORKING CONDITION, </a:t>
            </a:r>
            <a:r>
              <a:rPr lang="en-US" baseline="0" noProof="0" dirty="0" smtClean="0"/>
              <a:t>that is the cabin at a floor and all doors closed. We can see this first operation as a recovery after an </a:t>
            </a:r>
            <a:r>
              <a:rPr lang="en-US" baseline="0" noProof="0" dirty="0" smtClean="0"/>
              <a:t>“OUT OF SERVICE” </a:t>
            </a:r>
            <a:r>
              <a:rPr lang="en-US" baseline="0" noProof="0" dirty="0" smtClean="0"/>
              <a:t>condition.    </a:t>
            </a:r>
          </a:p>
          <a:p>
            <a:pPr marL="228600" indent="-228600">
              <a:buAutoNum type="arabicParenR"/>
            </a:pPr>
            <a:r>
              <a:rPr lang="en-US" baseline="0" noProof="0" dirty="0" smtClean="0"/>
              <a:t>FLAG=1 means BUTTON DETECTION: it is used to detect the button </a:t>
            </a:r>
            <a:r>
              <a:rPr lang="en-US" baseline="0" noProof="0" dirty="0" smtClean="0"/>
              <a:t>CALL </a:t>
            </a:r>
            <a:r>
              <a:rPr lang="en-US" baseline="0" noProof="0" dirty="0" smtClean="0"/>
              <a:t>that has to be </a:t>
            </a:r>
            <a:r>
              <a:rPr lang="en-US" baseline="0" noProof="0" dirty="0" smtClean="0"/>
              <a:t>SERVICED.</a:t>
            </a:r>
            <a:endParaRPr lang="en-US" baseline="0" noProof="0" dirty="0" smtClean="0"/>
          </a:p>
          <a:p>
            <a:pPr marL="228600" indent="-228600">
              <a:buAutoNum type="arabicParenR"/>
            </a:pPr>
            <a:r>
              <a:rPr lang="en-US" baseline="0" noProof="0" dirty="0" smtClean="0"/>
              <a:t>FLAG=2 means POSITION CONTROL: it is used to bring the cabin to the desired floor.</a:t>
            </a:r>
          </a:p>
          <a:p>
            <a:pPr marL="228600" indent="-228600">
              <a:buAutoNum type="arabicParenR"/>
            </a:pPr>
            <a:r>
              <a:rPr lang="en-US" baseline="0" noProof="0" dirty="0" smtClean="0"/>
              <a:t>FLAG=3 means OPENING/CLOSING PROCEDURE: it is used </a:t>
            </a:r>
            <a:r>
              <a:rPr lang="en-US" baseline="0" noProof="0" dirty="0" smtClean="0"/>
              <a:t>to open and close door as </a:t>
            </a:r>
            <a:r>
              <a:rPr lang="en-US" baseline="0" noProof="0" dirty="0" smtClean="0"/>
              <a:t>the cabin reaches the target floor.</a:t>
            </a:r>
          </a:p>
          <a:p>
            <a:pPr marL="228600" indent="-228600">
              <a:buAutoNum type="arabicParenR"/>
            </a:pPr>
            <a:r>
              <a:rPr lang="en-US" baseline="0" noProof="0" dirty="0" smtClean="0"/>
              <a:t>Finally FLAG=4 means EMERGENCY: it is used to manage </a:t>
            </a:r>
            <a:r>
              <a:rPr lang="en-US" baseline="0" noProof="0" dirty="0" smtClean="0"/>
              <a:t>“EMERGENCY CONDITION”. </a:t>
            </a:r>
            <a:r>
              <a:rPr lang="en-US" baseline="0" noProof="0" dirty="0" smtClean="0"/>
              <a:t>More details will give in the following.  </a:t>
            </a:r>
            <a:endParaRPr lang="en-US" baseline="0" noProof="0" dirty="0" smtClean="0"/>
          </a:p>
          <a:p>
            <a:pPr marL="0" indent="0">
              <a:buNone/>
            </a:pPr>
            <a:endParaRPr lang="en-US" baseline="0" noProof="0" dirty="0" smtClean="0"/>
          </a:p>
          <a:p>
            <a:pPr marL="0" indent="0">
              <a:buNone/>
            </a:pPr>
            <a:r>
              <a:rPr lang="en-US" baseline="0" noProof="0" dirty="0" smtClean="0"/>
              <a:t>Notice that the FLAG value is changed properly during the program execution to switch from an operation to another.</a:t>
            </a:r>
            <a:endParaRPr lang="en-US" baseline="0" noProof="0" dirty="0" smtClean="0"/>
          </a:p>
          <a:p>
            <a:pPr marL="228600" indent="-228600">
              <a:buAutoNum type="arabicParenR"/>
            </a:pPr>
            <a:endParaRPr lang="it-IT" baseline="0" noProof="0" dirty="0"/>
          </a:p>
          <a:p>
            <a:pPr marL="0" indent="0">
              <a:buNone/>
            </a:pPr>
            <a:endParaRPr lang="it-IT" baseline="0" noProof="0" dirty="0" smtClean="0"/>
          </a:p>
        </p:txBody>
      </p:sp>
      <p:sp>
        <p:nvSpPr>
          <p:cNvPr id="4" name="Segnaposto numero diapositiva 3"/>
          <p:cNvSpPr>
            <a:spLocks noGrp="1"/>
          </p:cNvSpPr>
          <p:nvPr>
            <p:ph type="sldNum" sz="quarter" idx="10"/>
          </p:nvPr>
        </p:nvSpPr>
        <p:spPr/>
        <p:txBody>
          <a:bodyPr/>
          <a:lstStyle/>
          <a:p>
            <a:pPr>
              <a:defRPr/>
            </a:pPr>
            <a:fld id="{9EECE129-142C-480E-AF3D-7097D0DA3389}" type="slidenum">
              <a:rPr lang="it-IT" altLang="it-IT"/>
              <a:pPr>
                <a:defRPr/>
              </a:pPr>
              <a:t>8</a:t>
            </a:fld>
            <a:endParaRPr lang="it-IT" altLang="it-IT" dirty="0"/>
          </a:p>
        </p:txBody>
      </p:sp>
    </p:spTree>
    <p:extLst>
      <p:ext uri="{BB962C8B-B14F-4D97-AF65-F5344CB8AC3E}">
        <p14:creationId xmlns:p14="http://schemas.microsoft.com/office/powerpoint/2010/main" val="28657777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baseline="0" noProof="0" dirty="0" err="1" smtClean="0"/>
              <a:t>Finally</a:t>
            </a:r>
            <a:r>
              <a:rPr lang="it-IT" baseline="0" noProof="0" dirty="0" smtClean="0"/>
              <a:t> </a:t>
            </a:r>
            <a:r>
              <a:rPr lang="it-IT" baseline="0" noProof="0" dirty="0" err="1" smtClean="0"/>
              <a:t>let’s</a:t>
            </a:r>
            <a:r>
              <a:rPr lang="it-IT" baseline="0" noProof="0" dirty="0" smtClean="0"/>
              <a:t> </a:t>
            </a:r>
            <a:r>
              <a:rPr lang="it-IT" baseline="0" noProof="0" dirty="0" smtClean="0"/>
              <a:t>focus on the POSITION </a:t>
            </a:r>
            <a:r>
              <a:rPr lang="it-IT" baseline="0" noProof="0" dirty="0" smtClean="0"/>
              <a:t>CONTROL, </a:t>
            </a:r>
            <a:r>
              <a:rPr lang="it-IT" baseline="0" noProof="0" dirty="0" err="1" smtClean="0"/>
              <a:t>that</a:t>
            </a:r>
            <a:r>
              <a:rPr lang="it-IT" baseline="0" noProof="0" dirty="0" smtClean="0"/>
              <a:t> </a:t>
            </a:r>
            <a:r>
              <a:rPr lang="it-IT" baseline="0" noProof="0" dirty="0" err="1" smtClean="0"/>
              <a:t>has</a:t>
            </a:r>
            <a:r>
              <a:rPr lang="it-IT" baseline="0" noProof="0" dirty="0" smtClean="0"/>
              <a:t> the </a:t>
            </a:r>
            <a:r>
              <a:rPr lang="it-IT" baseline="0" noProof="0" dirty="0" err="1" smtClean="0"/>
              <a:t>main</a:t>
            </a:r>
            <a:r>
              <a:rPr lang="it-IT" baseline="0" noProof="0" dirty="0" smtClean="0"/>
              <a:t> </a:t>
            </a:r>
            <a:r>
              <a:rPr lang="it-IT" baseline="0" noProof="0" dirty="0" err="1" smtClean="0"/>
              <a:t>role</a:t>
            </a:r>
            <a:r>
              <a:rPr lang="it-IT" baseline="0" noProof="0" dirty="0" smtClean="0"/>
              <a:t> in </a:t>
            </a:r>
            <a:r>
              <a:rPr lang="it-IT" baseline="0" noProof="0" dirty="0" err="1" smtClean="0"/>
              <a:t>this</a:t>
            </a:r>
            <a:r>
              <a:rPr lang="it-IT" baseline="0" noProof="0" dirty="0" smtClean="0"/>
              <a:t> </a:t>
            </a:r>
            <a:r>
              <a:rPr lang="it-IT" baseline="0" noProof="0" dirty="0" err="1" smtClean="0"/>
              <a:t>logic</a:t>
            </a:r>
            <a:r>
              <a:rPr lang="en-US" baseline="0" noProof="0" dirty="0" smtClean="0"/>
              <a:t>: </a:t>
            </a:r>
            <a:endParaRPr lang="en-US" baseline="0" noProof="0" dirty="0" smtClean="0"/>
          </a:p>
          <a:p>
            <a:r>
              <a:rPr lang="en-US" baseline="0" noProof="0" dirty="0" smtClean="0"/>
              <a:t>as soon as the “first” button call is detected and stored </a:t>
            </a:r>
            <a:r>
              <a:rPr lang="en-US" baseline="0" noProof="0" dirty="0" smtClean="0"/>
              <a:t>through </a:t>
            </a:r>
            <a:r>
              <a:rPr lang="en-US" baseline="0" noProof="0" dirty="0" smtClean="0"/>
              <a:t>BUTTON variable, all external yellow LEDs are turned on to declare the </a:t>
            </a:r>
            <a:r>
              <a:rPr lang="en-US" baseline="0" noProof="0" dirty="0" smtClean="0"/>
              <a:t>“BUSY STATE” </a:t>
            </a:r>
            <a:r>
              <a:rPr lang="en-US" baseline="0" noProof="0" dirty="0" smtClean="0"/>
              <a:t>of the plant.</a:t>
            </a:r>
          </a:p>
          <a:p>
            <a:r>
              <a:rPr lang="en-US" baseline="0" noProof="0" dirty="0" smtClean="0"/>
              <a:t>After</a:t>
            </a:r>
            <a:r>
              <a:rPr lang="it-IT" baseline="0" noProof="0" dirty="0" smtClean="0"/>
              <a:t> </a:t>
            </a:r>
            <a:r>
              <a:rPr lang="en-US" baseline="0" noProof="0" dirty="0" smtClean="0"/>
              <a:t>that it is checked if the variable BUTTON is greater or less than the current FLOOR. In the first case the cabin will move UP, while in the second one it will move DOWN, till the target floor is reached, that is BUTTON=FLOOR</a:t>
            </a:r>
            <a:r>
              <a:rPr lang="en-US" baseline="0" noProof="0" dirty="0" smtClean="0"/>
              <a:t>.</a:t>
            </a:r>
            <a:endParaRPr lang="en-US" baseline="0" noProof="0" dirty="0" smtClean="0"/>
          </a:p>
          <a:p>
            <a:r>
              <a:rPr lang="en-US" baseline="0" noProof="0" dirty="0" smtClean="0"/>
              <a:t>  </a:t>
            </a:r>
          </a:p>
        </p:txBody>
      </p:sp>
      <p:sp>
        <p:nvSpPr>
          <p:cNvPr id="4" name="Segnaposto numero diapositiva 3"/>
          <p:cNvSpPr>
            <a:spLocks noGrp="1"/>
          </p:cNvSpPr>
          <p:nvPr>
            <p:ph type="sldNum" sz="quarter" idx="10"/>
          </p:nvPr>
        </p:nvSpPr>
        <p:spPr/>
        <p:txBody>
          <a:bodyPr/>
          <a:lstStyle/>
          <a:p>
            <a:pPr>
              <a:defRPr/>
            </a:pPr>
            <a:fld id="{9EECE129-142C-480E-AF3D-7097D0DA3389}" type="slidenum">
              <a:rPr lang="it-IT" altLang="it-IT"/>
              <a:pPr>
                <a:defRPr/>
              </a:pPr>
              <a:t>9</a:t>
            </a:fld>
            <a:endParaRPr lang="it-IT" altLang="it-IT" dirty="0"/>
          </a:p>
        </p:txBody>
      </p:sp>
    </p:spTree>
    <p:extLst>
      <p:ext uri="{BB962C8B-B14F-4D97-AF65-F5344CB8AC3E}">
        <p14:creationId xmlns:p14="http://schemas.microsoft.com/office/powerpoint/2010/main" val="169338441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titolo">
    <p:spTree>
      <p:nvGrpSpPr>
        <p:cNvPr id="1" name=""/>
        <p:cNvGrpSpPr/>
        <p:nvPr/>
      </p:nvGrpSpPr>
      <p:grpSpPr>
        <a:xfrm>
          <a:off x="0" y="0"/>
          <a:ext cx="0" cy="0"/>
          <a:chOff x="0" y="0"/>
          <a:chExt cx="0" cy="0"/>
        </a:xfrm>
      </p:grpSpPr>
      <p:sp>
        <p:nvSpPr>
          <p:cNvPr id="2" name="Rectangle 15"/>
          <p:cNvSpPr>
            <a:spLocks noChangeArrowheads="1"/>
          </p:cNvSpPr>
          <p:nvPr/>
        </p:nvSpPr>
        <p:spPr bwMode="auto">
          <a:xfrm>
            <a:off x="0" y="0"/>
            <a:ext cx="9169400" cy="687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solidFill>
                  <a:srgbClr val="000000"/>
                </a:solidFill>
                <a:miter lim="800000"/>
                <a:headEnd/>
                <a:tailEnd/>
              </a14:hiddenLine>
            </a:ext>
          </a:extLst>
        </p:spPr>
        <p:txBody>
          <a:bodyPr wrap="none" anchor="ctr"/>
          <a:lstStyle>
            <a:lvl1pPr>
              <a:spcBef>
                <a:spcPct val="20000"/>
              </a:spcBef>
              <a:defRPr sz="2400">
                <a:solidFill>
                  <a:schemeClr val="tx1"/>
                </a:solidFill>
                <a:latin typeface="Arial" panose="020B0604020202020204" pitchFamily="34" charset="0"/>
              </a:defRPr>
            </a:lvl1pPr>
            <a:lvl2pPr marL="742950" indent="-285750">
              <a:spcBef>
                <a:spcPct val="20000"/>
              </a:spcBef>
              <a:defRPr sz="2400">
                <a:solidFill>
                  <a:schemeClr val="tx1"/>
                </a:solidFill>
                <a:latin typeface="Arial" panose="020B0604020202020204" pitchFamily="34" charset="0"/>
              </a:defRPr>
            </a:lvl2pPr>
            <a:lvl3pPr marL="1143000" indent="-228600">
              <a:spcBef>
                <a:spcPct val="20000"/>
              </a:spcBef>
              <a:defRPr sz="2400">
                <a:solidFill>
                  <a:schemeClr val="tx1"/>
                </a:solidFill>
                <a:latin typeface="Arial" panose="020B0604020202020204" pitchFamily="34" charset="0"/>
              </a:defRPr>
            </a:lvl3pPr>
            <a:lvl4pPr marL="1600200" indent="-228600">
              <a:spcBef>
                <a:spcPct val="20000"/>
              </a:spcBef>
              <a:defRPr sz="2400">
                <a:solidFill>
                  <a:schemeClr val="tx1"/>
                </a:solidFill>
                <a:latin typeface="Arial" panose="020B0604020202020204" pitchFamily="34" charset="0"/>
              </a:defRPr>
            </a:lvl4pPr>
            <a:lvl5pPr marL="2057400" indent="-228600">
              <a:spcBef>
                <a:spcPct val="20000"/>
              </a:spcBef>
              <a:defRPr sz="2400">
                <a:solidFill>
                  <a:schemeClr val="tx1"/>
                </a:solidFill>
                <a:latin typeface="Arial" panose="020B0604020202020204" pitchFamily="34" charset="0"/>
              </a:defRPr>
            </a:lvl5pPr>
            <a:lvl6pPr marL="2514600" indent="-228600" eaLnBrk="0" fontAlgn="base" hangingPunct="0">
              <a:spcBef>
                <a:spcPct val="20000"/>
              </a:spcBef>
              <a:spcAft>
                <a:spcPct val="0"/>
              </a:spcAft>
              <a:defRPr sz="2400">
                <a:solidFill>
                  <a:schemeClr val="tx1"/>
                </a:solidFill>
                <a:latin typeface="Arial" panose="020B0604020202020204" pitchFamily="34" charset="0"/>
              </a:defRPr>
            </a:lvl6pPr>
            <a:lvl7pPr marL="2971800" indent="-228600" eaLnBrk="0" fontAlgn="base" hangingPunct="0">
              <a:spcBef>
                <a:spcPct val="20000"/>
              </a:spcBef>
              <a:spcAft>
                <a:spcPct val="0"/>
              </a:spcAft>
              <a:defRPr sz="2400">
                <a:solidFill>
                  <a:schemeClr val="tx1"/>
                </a:solidFill>
                <a:latin typeface="Arial" panose="020B0604020202020204" pitchFamily="34" charset="0"/>
              </a:defRPr>
            </a:lvl7pPr>
            <a:lvl8pPr marL="3429000" indent="-228600" eaLnBrk="0" fontAlgn="base" hangingPunct="0">
              <a:spcBef>
                <a:spcPct val="20000"/>
              </a:spcBef>
              <a:spcAft>
                <a:spcPct val="0"/>
              </a:spcAft>
              <a:defRPr sz="2400">
                <a:solidFill>
                  <a:schemeClr val="tx1"/>
                </a:solidFill>
                <a:latin typeface="Arial" panose="020B0604020202020204" pitchFamily="34" charset="0"/>
              </a:defRPr>
            </a:lvl8pPr>
            <a:lvl9pPr marL="3886200" indent="-228600" eaLnBrk="0" fontAlgn="base" hangingPunct="0">
              <a:spcBef>
                <a:spcPct val="20000"/>
              </a:spcBef>
              <a:spcAft>
                <a:spcPct val="0"/>
              </a:spcAft>
              <a:defRPr sz="2400">
                <a:solidFill>
                  <a:schemeClr val="tx1"/>
                </a:solidFill>
                <a:latin typeface="Arial" panose="020B0604020202020204" pitchFamily="34" charset="0"/>
              </a:defRPr>
            </a:lvl9pPr>
          </a:lstStyle>
          <a:p>
            <a:pPr>
              <a:defRPr/>
            </a:pPr>
            <a:endParaRPr lang="it-IT" altLang="it-IT" dirty="0"/>
          </a:p>
        </p:txBody>
      </p:sp>
      <p:pic>
        <p:nvPicPr>
          <p:cNvPr id="3" name="Picture 73" descr="sfondo-ppt4b"/>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5040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72" descr="powerpoint04"/>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95288" y="1989138"/>
            <a:ext cx="2232025" cy="931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585253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p>
        </p:txBody>
      </p:sp>
      <p:sp>
        <p:nvSpPr>
          <p:cNvPr id="3" name="Segnaposto testo verticale 2"/>
          <p:cNvSpPr>
            <a:spLocks noGrp="1"/>
          </p:cNvSpPr>
          <p:nvPr>
            <p:ph type="body" orient="vert" idx="1"/>
          </p:nvPr>
        </p:nvSpPr>
        <p:spPr/>
        <p:txBody>
          <a:bodyPr vert="eaVert"/>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Rectangle 68"/>
          <p:cNvSpPr>
            <a:spLocks noGrp="1" noChangeArrowheads="1"/>
          </p:cNvSpPr>
          <p:nvPr>
            <p:ph type="sldNum" sz="quarter" idx="10"/>
          </p:nvPr>
        </p:nvSpPr>
        <p:spPr>
          <a:ln/>
        </p:spPr>
        <p:txBody>
          <a:bodyPr/>
          <a:lstStyle>
            <a:lvl1pPr>
              <a:defRPr/>
            </a:lvl1pPr>
          </a:lstStyle>
          <a:p>
            <a:pPr>
              <a:defRPr/>
            </a:pPr>
            <a:fld id="{C8984327-1747-4C37-B3C0-1154A6D3D50E}" type="slidenum">
              <a:rPr lang="it-IT" altLang="it-IT"/>
              <a:pPr>
                <a:defRPr/>
              </a:pPr>
              <a:t>‹N›</a:t>
            </a:fld>
            <a:endParaRPr lang="it-IT" altLang="it-IT" dirty="0"/>
          </a:p>
        </p:txBody>
      </p:sp>
    </p:spTree>
    <p:extLst>
      <p:ext uri="{BB962C8B-B14F-4D97-AF65-F5344CB8AC3E}">
        <p14:creationId xmlns:p14="http://schemas.microsoft.com/office/powerpoint/2010/main" val="28910736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p:cNvSpPr>
            <a:spLocks noGrp="1"/>
          </p:cNvSpPr>
          <p:nvPr>
            <p:ph type="title" orient="vert"/>
          </p:nvPr>
        </p:nvSpPr>
        <p:spPr>
          <a:xfrm>
            <a:off x="6891338" y="34925"/>
            <a:ext cx="2057400" cy="5984875"/>
          </a:xfrm>
        </p:spPr>
        <p:txBody>
          <a:bodyPr vert="eaVert"/>
          <a:lstStyle/>
          <a:p>
            <a:r>
              <a:rPr lang="it-IT"/>
              <a:t>Fare clic per modificare lo stile del titolo</a:t>
            </a:r>
          </a:p>
        </p:txBody>
      </p:sp>
      <p:sp>
        <p:nvSpPr>
          <p:cNvPr id="3" name="Segnaposto testo verticale 2"/>
          <p:cNvSpPr>
            <a:spLocks noGrp="1"/>
          </p:cNvSpPr>
          <p:nvPr>
            <p:ph type="body" orient="vert" idx="1"/>
          </p:nvPr>
        </p:nvSpPr>
        <p:spPr>
          <a:xfrm>
            <a:off x="719138" y="34925"/>
            <a:ext cx="6019800" cy="5984875"/>
          </a:xfrm>
        </p:spPr>
        <p:txBody>
          <a:bodyPr vert="eaVert"/>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Rectangle 68"/>
          <p:cNvSpPr>
            <a:spLocks noGrp="1" noChangeArrowheads="1"/>
          </p:cNvSpPr>
          <p:nvPr>
            <p:ph type="sldNum" sz="quarter" idx="10"/>
          </p:nvPr>
        </p:nvSpPr>
        <p:spPr>
          <a:ln/>
        </p:spPr>
        <p:txBody>
          <a:bodyPr/>
          <a:lstStyle>
            <a:lvl1pPr>
              <a:defRPr/>
            </a:lvl1pPr>
          </a:lstStyle>
          <a:p>
            <a:pPr>
              <a:defRPr/>
            </a:pPr>
            <a:fld id="{6841F41B-02C0-477C-8B5B-A52D407278B0}" type="slidenum">
              <a:rPr lang="it-IT" altLang="it-IT"/>
              <a:pPr>
                <a:defRPr/>
              </a:pPr>
              <a:t>‹N›</a:t>
            </a:fld>
            <a:endParaRPr lang="it-IT" altLang="it-IT" dirty="0"/>
          </a:p>
        </p:txBody>
      </p:sp>
    </p:spTree>
    <p:extLst>
      <p:ext uri="{BB962C8B-B14F-4D97-AF65-F5344CB8AC3E}">
        <p14:creationId xmlns:p14="http://schemas.microsoft.com/office/powerpoint/2010/main" val="35325844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fourObj" preserve="1">
  <p:cSld name="Titolo e  contenuto 4">
    <p:spTree>
      <p:nvGrpSpPr>
        <p:cNvPr id="1" name=""/>
        <p:cNvGrpSpPr/>
        <p:nvPr/>
      </p:nvGrpSpPr>
      <p:grpSpPr>
        <a:xfrm>
          <a:off x="0" y="0"/>
          <a:ext cx="0" cy="0"/>
          <a:chOff x="0" y="0"/>
          <a:chExt cx="0" cy="0"/>
        </a:xfrm>
      </p:grpSpPr>
      <p:sp>
        <p:nvSpPr>
          <p:cNvPr id="2" name="Titolo 1"/>
          <p:cNvSpPr>
            <a:spLocks noGrp="1"/>
          </p:cNvSpPr>
          <p:nvPr>
            <p:ph type="title" sz="quarter"/>
          </p:nvPr>
        </p:nvSpPr>
        <p:spPr>
          <a:xfrm>
            <a:off x="719138" y="34925"/>
            <a:ext cx="5943600" cy="838200"/>
          </a:xfrm>
        </p:spPr>
        <p:txBody>
          <a:bodyPr/>
          <a:lstStyle/>
          <a:p>
            <a:r>
              <a:rPr lang="it-IT"/>
              <a:t>Fare clic per modificare lo stile del titolo</a:t>
            </a:r>
          </a:p>
        </p:txBody>
      </p:sp>
      <p:sp>
        <p:nvSpPr>
          <p:cNvPr id="3" name="Segnaposto contenuto 2"/>
          <p:cNvSpPr>
            <a:spLocks noGrp="1"/>
          </p:cNvSpPr>
          <p:nvPr>
            <p:ph sz="quarter" idx="1"/>
          </p:nvPr>
        </p:nvSpPr>
        <p:spPr>
          <a:xfrm>
            <a:off x="719138" y="1066800"/>
            <a:ext cx="4038600" cy="2400300"/>
          </a:xfrm>
        </p:spPr>
        <p:txBody>
          <a:body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p:cNvSpPr>
            <a:spLocks noGrp="1"/>
          </p:cNvSpPr>
          <p:nvPr>
            <p:ph sz="quarter" idx="2"/>
          </p:nvPr>
        </p:nvSpPr>
        <p:spPr>
          <a:xfrm>
            <a:off x="4910138" y="1066800"/>
            <a:ext cx="4038600" cy="2400300"/>
          </a:xfrm>
        </p:spPr>
        <p:txBody>
          <a:body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contenuto 4"/>
          <p:cNvSpPr>
            <a:spLocks noGrp="1"/>
          </p:cNvSpPr>
          <p:nvPr>
            <p:ph sz="quarter" idx="3"/>
          </p:nvPr>
        </p:nvSpPr>
        <p:spPr>
          <a:xfrm>
            <a:off x="719138" y="3619500"/>
            <a:ext cx="4038600" cy="2400300"/>
          </a:xfrm>
        </p:spPr>
        <p:txBody>
          <a:body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contenuto 5"/>
          <p:cNvSpPr>
            <a:spLocks noGrp="1"/>
          </p:cNvSpPr>
          <p:nvPr>
            <p:ph sz="quarter" idx="4"/>
          </p:nvPr>
        </p:nvSpPr>
        <p:spPr>
          <a:xfrm>
            <a:off x="4910138" y="3619500"/>
            <a:ext cx="4038600" cy="2400300"/>
          </a:xfrm>
        </p:spPr>
        <p:txBody>
          <a:body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Rectangle 68"/>
          <p:cNvSpPr>
            <a:spLocks noGrp="1" noChangeArrowheads="1"/>
          </p:cNvSpPr>
          <p:nvPr>
            <p:ph type="sldNum" sz="quarter" idx="10"/>
          </p:nvPr>
        </p:nvSpPr>
        <p:spPr>
          <a:ln/>
        </p:spPr>
        <p:txBody>
          <a:bodyPr/>
          <a:lstStyle>
            <a:lvl1pPr>
              <a:defRPr/>
            </a:lvl1pPr>
          </a:lstStyle>
          <a:p>
            <a:pPr>
              <a:defRPr/>
            </a:pPr>
            <a:fld id="{F3A0F323-1ECA-451B-8812-8F3A2043C560}" type="slidenum">
              <a:rPr lang="it-IT" altLang="it-IT"/>
              <a:pPr>
                <a:defRPr/>
              </a:pPr>
              <a:t>‹N›</a:t>
            </a:fld>
            <a:endParaRPr lang="it-IT" altLang="it-IT" dirty="0"/>
          </a:p>
        </p:txBody>
      </p:sp>
    </p:spTree>
    <p:extLst>
      <p:ext uri="{BB962C8B-B14F-4D97-AF65-F5344CB8AC3E}">
        <p14:creationId xmlns:p14="http://schemas.microsoft.com/office/powerpoint/2010/main" val="151322982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p:cNvSpPr>
            <a:spLocks noGrp="1"/>
          </p:cNvSpPr>
          <p:nvPr>
            <p:ph type="ctrTitle"/>
          </p:nvPr>
        </p:nvSpPr>
        <p:spPr>
          <a:xfrm>
            <a:off x="1143000" y="1122363"/>
            <a:ext cx="6858000" cy="2387600"/>
          </a:xfrm>
        </p:spPr>
        <p:txBody>
          <a:bodyPr anchor="b"/>
          <a:lstStyle>
            <a:lvl1pPr algn="ctr">
              <a:defRPr sz="4500"/>
            </a:lvl1pPr>
          </a:lstStyle>
          <a:p>
            <a:r>
              <a:rPr lang="it-IT" smtClean="0"/>
              <a:t>Fare clic per modificare lo stile del titolo</a:t>
            </a:r>
            <a:endParaRPr lang="en-US"/>
          </a:p>
        </p:txBody>
      </p:sp>
      <p:sp>
        <p:nvSpPr>
          <p:cNvPr id="3" name="Sottotitolo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it-IT" smtClean="0"/>
              <a:t>Fare clic per modificare lo stile del sottotitolo dello schema</a:t>
            </a:r>
            <a:endParaRPr lang="en-US"/>
          </a:p>
        </p:txBody>
      </p:sp>
      <p:sp>
        <p:nvSpPr>
          <p:cNvPr id="4" name="Segnaposto data 3"/>
          <p:cNvSpPr>
            <a:spLocks noGrp="1"/>
          </p:cNvSpPr>
          <p:nvPr>
            <p:ph type="dt" sz="half" idx="10"/>
          </p:nvPr>
        </p:nvSpPr>
        <p:spPr/>
        <p:txBody>
          <a:bodyPr/>
          <a:lstStyle/>
          <a:p>
            <a:pPr defTabSz="685800" eaLnBrk="1" fontAlgn="auto" hangingPunct="1">
              <a:spcBef>
                <a:spcPts val="0"/>
              </a:spcBef>
              <a:spcAft>
                <a:spcPts val="0"/>
              </a:spcAft>
            </a:pPr>
            <a:fld id="{83EFBF0E-282C-489B-A6C8-FE31D72B9228}" type="datetimeFigureOut">
              <a:rPr lang="en-US" smtClean="0">
                <a:solidFill>
                  <a:prstClr val="black">
                    <a:tint val="75000"/>
                  </a:prstClr>
                </a:solidFill>
                <a:latin typeface="Calibri" panose="020F0502020204030204"/>
              </a:rPr>
              <a:pPr defTabSz="685800" eaLnBrk="1" fontAlgn="auto" hangingPunct="1">
                <a:spcBef>
                  <a:spcPts val="0"/>
                </a:spcBef>
                <a:spcAft>
                  <a:spcPts val="0"/>
                </a:spcAft>
              </a:pPr>
              <a:t>6/23/2016</a:t>
            </a:fld>
            <a:endParaRPr lang="en-US">
              <a:solidFill>
                <a:prstClr val="black">
                  <a:tint val="75000"/>
                </a:prstClr>
              </a:solidFill>
              <a:latin typeface="Calibri" panose="020F0502020204030204"/>
            </a:endParaRPr>
          </a:p>
        </p:txBody>
      </p:sp>
      <p:sp>
        <p:nvSpPr>
          <p:cNvPr id="5" name="Segnaposto piè di pagina 4"/>
          <p:cNvSpPr>
            <a:spLocks noGrp="1"/>
          </p:cNvSpPr>
          <p:nvPr>
            <p:ph type="ftr" sz="quarter" idx="11"/>
          </p:nvPr>
        </p:nvSpPr>
        <p:spPr/>
        <p:txBody>
          <a:bodyPr/>
          <a:lstStyle/>
          <a:p>
            <a:pPr defTabSz="685800" eaLnBrk="1" fontAlgn="auto" hangingPunct="1">
              <a:spcBef>
                <a:spcPts val="0"/>
              </a:spcBef>
              <a:spcAft>
                <a:spcPts val="0"/>
              </a:spcAft>
            </a:pPr>
            <a:endParaRPr lang="en-US">
              <a:solidFill>
                <a:prstClr val="black">
                  <a:tint val="75000"/>
                </a:prstClr>
              </a:solidFill>
              <a:latin typeface="Calibri" panose="020F0502020204030204"/>
            </a:endParaRPr>
          </a:p>
        </p:txBody>
      </p:sp>
      <p:sp>
        <p:nvSpPr>
          <p:cNvPr id="6" name="Segnaposto numero diapositiva 5"/>
          <p:cNvSpPr>
            <a:spLocks noGrp="1"/>
          </p:cNvSpPr>
          <p:nvPr>
            <p:ph type="sldNum" sz="quarter" idx="12"/>
          </p:nvPr>
        </p:nvSpPr>
        <p:spPr/>
        <p:txBody>
          <a:bodyPr/>
          <a:lstStyle/>
          <a:p>
            <a:pPr defTabSz="685800" eaLnBrk="1" fontAlgn="auto" hangingPunct="1">
              <a:spcBef>
                <a:spcPts val="0"/>
              </a:spcBef>
              <a:spcAft>
                <a:spcPts val="0"/>
              </a:spcAft>
            </a:pPr>
            <a:fld id="{0C56C61E-D4C0-44A7-8402-6566417928F4}" type="slidenum">
              <a:rPr lang="en-US" smtClean="0">
                <a:solidFill>
                  <a:prstClr val="black">
                    <a:tint val="75000"/>
                  </a:prstClr>
                </a:solidFill>
                <a:latin typeface="Calibri" panose="020F0502020204030204"/>
              </a:rPr>
              <a:pPr defTabSz="685800" eaLnBrk="1" fontAlgn="auto" hangingPunct="1">
                <a:spcBef>
                  <a:spcPts val="0"/>
                </a:spcBef>
                <a:spcAft>
                  <a:spcPts val="0"/>
                </a:spcAft>
              </a:pPr>
              <a:t>‹N›</a:t>
            </a:fld>
            <a:endParaRPr lang="en-US">
              <a:solidFill>
                <a:prstClr val="black">
                  <a:tint val="75000"/>
                </a:prstClr>
              </a:solidFill>
              <a:latin typeface="Calibri" panose="020F0502020204030204"/>
            </a:endParaRPr>
          </a:p>
        </p:txBody>
      </p:sp>
    </p:spTree>
    <p:extLst>
      <p:ext uri="{BB962C8B-B14F-4D97-AF65-F5344CB8AC3E}">
        <p14:creationId xmlns:p14="http://schemas.microsoft.com/office/powerpoint/2010/main" val="43403740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smtClean="0"/>
              <a:t>Fare clic per modificare lo stile del titolo</a:t>
            </a:r>
            <a:endParaRPr lang="en-US"/>
          </a:p>
        </p:txBody>
      </p:sp>
      <p:sp>
        <p:nvSpPr>
          <p:cNvPr id="3" name="Segnaposto contenuto 2"/>
          <p:cNvSpPr>
            <a:spLocks noGrp="1"/>
          </p:cNvSpPr>
          <p:nvPr>
            <p:ph idx="1"/>
          </p:nvPr>
        </p:nvSpPr>
        <p:spPr/>
        <p:txBody>
          <a:bodyPr/>
          <a:lstStyle/>
          <a:p>
            <a:pPr lvl="0"/>
            <a:r>
              <a:rPr lang="it-IT" smtClean="0"/>
              <a:t>Modifica gli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US"/>
          </a:p>
        </p:txBody>
      </p:sp>
      <p:sp>
        <p:nvSpPr>
          <p:cNvPr id="4" name="Segnaposto data 3"/>
          <p:cNvSpPr>
            <a:spLocks noGrp="1"/>
          </p:cNvSpPr>
          <p:nvPr>
            <p:ph type="dt" sz="half" idx="10"/>
          </p:nvPr>
        </p:nvSpPr>
        <p:spPr/>
        <p:txBody>
          <a:bodyPr/>
          <a:lstStyle/>
          <a:p>
            <a:pPr defTabSz="685800" eaLnBrk="1" fontAlgn="auto" hangingPunct="1">
              <a:spcBef>
                <a:spcPts val="0"/>
              </a:spcBef>
              <a:spcAft>
                <a:spcPts val="0"/>
              </a:spcAft>
            </a:pPr>
            <a:fld id="{83EFBF0E-282C-489B-A6C8-FE31D72B9228}" type="datetimeFigureOut">
              <a:rPr lang="en-US" smtClean="0">
                <a:solidFill>
                  <a:prstClr val="black">
                    <a:tint val="75000"/>
                  </a:prstClr>
                </a:solidFill>
                <a:latin typeface="Calibri" panose="020F0502020204030204"/>
              </a:rPr>
              <a:pPr defTabSz="685800" eaLnBrk="1" fontAlgn="auto" hangingPunct="1">
                <a:spcBef>
                  <a:spcPts val="0"/>
                </a:spcBef>
                <a:spcAft>
                  <a:spcPts val="0"/>
                </a:spcAft>
              </a:pPr>
              <a:t>6/23/2016</a:t>
            </a:fld>
            <a:endParaRPr lang="en-US">
              <a:solidFill>
                <a:prstClr val="black">
                  <a:tint val="75000"/>
                </a:prstClr>
              </a:solidFill>
              <a:latin typeface="Calibri" panose="020F0502020204030204"/>
            </a:endParaRPr>
          </a:p>
        </p:txBody>
      </p:sp>
      <p:sp>
        <p:nvSpPr>
          <p:cNvPr id="5" name="Segnaposto piè di pagina 4"/>
          <p:cNvSpPr>
            <a:spLocks noGrp="1"/>
          </p:cNvSpPr>
          <p:nvPr>
            <p:ph type="ftr" sz="quarter" idx="11"/>
          </p:nvPr>
        </p:nvSpPr>
        <p:spPr/>
        <p:txBody>
          <a:bodyPr/>
          <a:lstStyle/>
          <a:p>
            <a:pPr defTabSz="685800" eaLnBrk="1" fontAlgn="auto" hangingPunct="1">
              <a:spcBef>
                <a:spcPts val="0"/>
              </a:spcBef>
              <a:spcAft>
                <a:spcPts val="0"/>
              </a:spcAft>
            </a:pPr>
            <a:endParaRPr lang="en-US">
              <a:solidFill>
                <a:prstClr val="black">
                  <a:tint val="75000"/>
                </a:prstClr>
              </a:solidFill>
              <a:latin typeface="Calibri" panose="020F0502020204030204"/>
            </a:endParaRPr>
          </a:p>
        </p:txBody>
      </p:sp>
      <p:sp>
        <p:nvSpPr>
          <p:cNvPr id="6" name="Segnaposto numero diapositiva 5"/>
          <p:cNvSpPr>
            <a:spLocks noGrp="1"/>
          </p:cNvSpPr>
          <p:nvPr>
            <p:ph type="sldNum" sz="quarter" idx="12"/>
          </p:nvPr>
        </p:nvSpPr>
        <p:spPr/>
        <p:txBody>
          <a:bodyPr/>
          <a:lstStyle/>
          <a:p>
            <a:pPr defTabSz="685800" eaLnBrk="1" fontAlgn="auto" hangingPunct="1">
              <a:spcBef>
                <a:spcPts val="0"/>
              </a:spcBef>
              <a:spcAft>
                <a:spcPts val="0"/>
              </a:spcAft>
            </a:pPr>
            <a:fld id="{0C56C61E-D4C0-44A7-8402-6566417928F4}" type="slidenum">
              <a:rPr lang="en-US" smtClean="0">
                <a:solidFill>
                  <a:prstClr val="black">
                    <a:tint val="75000"/>
                  </a:prstClr>
                </a:solidFill>
                <a:latin typeface="Calibri" panose="020F0502020204030204"/>
              </a:rPr>
              <a:pPr defTabSz="685800" eaLnBrk="1" fontAlgn="auto" hangingPunct="1">
                <a:spcBef>
                  <a:spcPts val="0"/>
                </a:spcBef>
                <a:spcAft>
                  <a:spcPts val="0"/>
                </a:spcAft>
              </a:pPr>
              <a:t>‹N›</a:t>
            </a:fld>
            <a:endParaRPr lang="en-US">
              <a:solidFill>
                <a:prstClr val="black">
                  <a:tint val="75000"/>
                </a:prstClr>
              </a:solidFill>
              <a:latin typeface="Calibri" panose="020F0502020204030204"/>
            </a:endParaRPr>
          </a:p>
        </p:txBody>
      </p:sp>
    </p:spTree>
    <p:extLst>
      <p:ext uri="{BB962C8B-B14F-4D97-AF65-F5344CB8AC3E}">
        <p14:creationId xmlns:p14="http://schemas.microsoft.com/office/powerpoint/2010/main" val="72118101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p:cNvSpPr>
            <a:spLocks noGrp="1"/>
          </p:cNvSpPr>
          <p:nvPr>
            <p:ph type="title"/>
          </p:nvPr>
        </p:nvSpPr>
        <p:spPr>
          <a:xfrm>
            <a:off x="623888" y="1709739"/>
            <a:ext cx="7886700" cy="2852737"/>
          </a:xfrm>
        </p:spPr>
        <p:txBody>
          <a:bodyPr anchor="b"/>
          <a:lstStyle>
            <a:lvl1pPr>
              <a:defRPr sz="4500"/>
            </a:lvl1pPr>
          </a:lstStyle>
          <a:p>
            <a:r>
              <a:rPr lang="it-IT" smtClean="0"/>
              <a:t>Fare clic per modificare lo stile del titolo</a:t>
            </a:r>
            <a:endParaRPr lang="en-US"/>
          </a:p>
        </p:txBody>
      </p:sp>
      <p:sp>
        <p:nvSpPr>
          <p:cNvPr id="3" name="Segnaposto testo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it-IT" smtClean="0"/>
              <a:t>Modifica gli stili del testo dello schema</a:t>
            </a:r>
          </a:p>
        </p:txBody>
      </p:sp>
      <p:sp>
        <p:nvSpPr>
          <p:cNvPr id="4" name="Segnaposto data 3"/>
          <p:cNvSpPr>
            <a:spLocks noGrp="1"/>
          </p:cNvSpPr>
          <p:nvPr>
            <p:ph type="dt" sz="half" idx="10"/>
          </p:nvPr>
        </p:nvSpPr>
        <p:spPr/>
        <p:txBody>
          <a:bodyPr/>
          <a:lstStyle/>
          <a:p>
            <a:pPr defTabSz="685800" eaLnBrk="1" fontAlgn="auto" hangingPunct="1">
              <a:spcBef>
                <a:spcPts val="0"/>
              </a:spcBef>
              <a:spcAft>
                <a:spcPts val="0"/>
              </a:spcAft>
            </a:pPr>
            <a:fld id="{83EFBF0E-282C-489B-A6C8-FE31D72B9228}" type="datetimeFigureOut">
              <a:rPr lang="en-US" smtClean="0">
                <a:solidFill>
                  <a:prstClr val="black">
                    <a:tint val="75000"/>
                  </a:prstClr>
                </a:solidFill>
                <a:latin typeface="Calibri" panose="020F0502020204030204"/>
              </a:rPr>
              <a:pPr defTabSz="685800" eaLnBrk="1" fontAlgn="auto" hangingPunct="1">
                <a:spcBef>
                  <a:spcPts val="0"/>
                </a:spcBef>
                <a:spcAft>
                  <a:spcPts val="0"/>
                </a:spcAft>
              </a:pPr>
              <a:t>6/23/2016</a:t>
            </a:fld>
            <a:endParaRPr lang="en-US">
              <a:solidFill>
                <a:prstClr val="black">
                  <a:tint val="75000"/>
                </a:prstClr>
              </a:solidFill>
              <a:latin typeface="Calibri" panose="020F0502020204030204"/>
            </a:endParaRPr>
          </a:p>
        </p:txBody>
      </p:sp>
      <p:sp>
        <p:nvSpPr>
          <p:cNvPr id="5" name="Segnaposto piè di pagina 4"/>
          <p:cNvSpPr>
            <a:spLocks noGrp="1"/>
          </p:cNvSpPr>
          <p:nvPr>
            <p:ph type="ftr" sz="quarter" idx="11"/>
          </p:nvPr>
        </p:nvSpPr>
        <p:spPr/>
        <p:txBody>
          <a:bodyPr/>
          <a:lstStyle/>
          <a:p>
            <a:pPr defTabSz="685800" eaLnBrk="1" fontAlgn="auto" hangingPunct="1">
              <a:spcBef>
                <a:spcPts val="0"/>
              </a:spcBef>
              <a:spcAft>
                <a:spcPts val="0"/>
              </a:spcAft>
            </a:pPr>
            <a:endParaRPr lang="en-US">
              <a:solidFill>
                <a:prstClr val="black">
                  <a:tint val="75000"/>
                </a:prstClr>
              </a:solidFill>
              <a:latin typeface="Calibri" panose="020F0502020204030204"/>
            </a:endParaRPr>
          </a:p>
        </p:txBody>
      </p:sp>
      <p:sp>
        <p:nvSpPr>
          <p:cNvPr id="6" name="Segnaposto numero diapositiva 5"/>
          <p:cNvSpPr>
            <a:spLocks noGrp="1"/>
          </p:cNvSpPr>
          <p:nvPr>
            <p:ph type="sldNum" sz="quarter" idx="12"/>
          </p:nvPr>
        </p:nvSpPr>
        <p:spPr/>
        <p:txBody>
          <a:bodyPr/>
          <a:lstStyle/>
          <a:p>
            <a:pPr defTabSz="685800" eaLnBrk="1" fontAlgn="auto" hangingPunct="1">
              <a:spcBef>
                <a:spcPts val="0"/>
              </a:spcBef>
              <a:spcAft>
                <a:spcPts val="0"/>
              </a:spcAft>
            </a:pPr>
            <a:fld id="{0C56C61E-D4C0-44A7-8402-6566417928F4}" type="slidenum">
              <a:rPr lang="en-US" smtClean="0">
                <a:solidFill>
                  <a:prstClr val="black">
                    <a:tint val="75000"/>
                  </a:prstClr>
                </a:solidFill>
                <a:latin typeface="Calibri" panose="020F0502020204030204"/>
              </a:rPr>
              <a:pPr defTabSz="685800" eaLnBrk="1" fontAlgn="auto" hangingPunct="1">
                <a:spcBef>
                  <a:spcPts val="0"/>
                </a:spcBef>
                <a:spcAft>
                  <a:spcPts val="0"/>
                </a:spcAft>
              </a:pPr>
              <a:t>‹N›</a:t>
            </a:fld>
            <a:endParaRPr lang="en-US">
              <a:solidFill>
                <a:prstClr val="black">
                  <a:tint val="75000"/>
                </a:prstClr>
              </a:solidFill>
              <a:latin typeface="Calibri" panose="020F0502020204030204"/>
            </a:endParaRPr>
          </a:p>
        </p:txBody>
      </p:sp>
    </p:spTree>
    <p:extLst>
      <p:ext uri="{BB962C8B-B14F-4D97-AF65-F5344CB8AC3E}">
        <p14:creationId xmlns:p14="http://schemas.microsoft.com/office/powerpoint/2010/main" val="56977006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smtClean="0"/>
              <a:t>Fare clic per modificare lo stile del titolo</a:t>
            </a:r>
            <a:endParaRPr lang="en-US"/>
          </a:p>
        </p:txBody>
      </p:sp>
      <p:sp>
        <p:nvSpPr>
          <p:cNvPr id="3" name="Segnaposto contenuto 2"/>
          <p:cNvSpPr>
            <a:spLocks noGrp="1"/>
          </p:cNvSpPr>
          <p:nvPr>
            <p:ph sz="half" idx="1"/>
          </p:nvPr>
        </p:nvSpPr>
        <p:spPr>
          <a:xfrm>
            <a:off x="628650" y="1825625"/>
            <a:ext cx="3886200" cy="4351338"/>
          </a:xfrm>
        </p:spPr>
        <p:txBody>
          <a:bodyPr/>
          <a:lstStyle/>
          <a:p>
            <a:pPr lvl="0"/>
            <a:r>
              <a:rPr lang="it-IT" smtClean="0"/>
              <a:t>Modifica gli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US"/>
          </a:p>
        </p:txBody>
      </p:sp>
      <p:sp>
        <p:nvSpPr>
          <p:cNvPr id="4" name="Segnaposto contenuto 3"/>
          <p:cNvSpPr>
            <a:spLocks noGrp="1"/>
          </p:cNvSpPr>
          <p:nvPr>
            <p:ph sz="half" idx="2"/>
          </p:nvPr>
        </p:nvSpPr>
        <p:spPr>
          <a:xfrm>
            <a:off x="4629150" y="1825625"/>
            <a:ext cx="3886200" cy="4351338"/>
          </a:xfrm>
        </p:spPr>
        <p:txBody>
          <a:bodyPr/>
          <a:lstStyle/>
          <a:p>
            <a:pPr lvl="0"/>
            <a:r>
              <a:rPr lang="it-IT" smtClean="0"/>
              <a:t>Modifica gli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US"/>
          </a:p>
        </p:txBody>
      </p:sp>
      <p:sp>
        <p:nvSpPr>
          <p:cNvPr id="5" name="Segnaposto data 4"/>
          <p:cNvSpPr>
            <a:spLocks noGrp="1"/>
          </p:cNvSpPr>
          <p:nvPr>
            <p:ph type="dt" sz="half" idx="10"/>
          </p:nvPr>
        </p:nvSpPr>
        <p:spPr/>
        <p:txBody>
          <a:bodyPr/>
          <a:lstStyle/>
          <a:p>
            <a:pPr defTabSz="685800" eaLnBrk="1" fontAlgn="auto" hangingPunct="1">
              <a:spcBef>
                <a:spcPts val="0"/>
              </a:spcBef>
              <a:spcAft>
                <a:spcPts val="0"/>
              </a:spcAft>
            </a:pPr>
            <a:fld id="{83EFBF0E-282C-489B-A6C8-FE31D72B9228}" type="datetimeFigureOut">
              <a:rPr lang="en-US" smtClean="0">
                <a:solidFill>
                  <a:prstClr val="black">
                    <a:tint val="75000"/>
                  </a:prstClr>
                </a:solidFill>
                <a:latin typeface="Calibri" panose="020F0502020204030204"/>
              </a:rPr>
              <a:pPr defTabSz="685800" eaLnBrk="1" fontAlgn="auto" hangingPunct="1">
                <a:spcBef>
                  <a:spcPts val="0"/>
                </a:spcBef>
                <a:spcAft>
                  <a:spcPts val="0"/>
                </a:spcAft>
              </a:pPr>
              <a:t>6/23/2016</a:t>
            </a:fld>
            <a:endParaRPr lang="en-US">
              <a:solidFill>
                <a:prstClr val="black">
                  <a:tint val="75000"/>
                </a:prstClr>
              </a:solidFill>
              <a:latin typeface="Calibri" panose="020F0502020204030204"/>
            </a:endParaRPr>
          </a:p>
        </p:txBody>
      </p:sp>
      <p:sp>
        <p:nvSpPr>
          <p:cNvPr id="6" name="Segnaposto piè di pagina 5"/>
          <p:cNvSpPr>
            <a:spLocks noGrp="1"/>
          </p:cNvSpPr>
          <p:nvPr>
            <p:ph type="ftr" sz="quarter" idx="11"/>
          </p:nvPr>
        </p:nvSpPr>
        <p:spPr/>
        <p:txBody>
          <a:bodyPr/>
          <a:lstStyle/>
          <a:p>
            <a:pPr defTabSz="685800" eaLnBrk="1" fontAlgn="auto" hangingPunct="1">
              <a:spcBef>
                <a:spcPts val="0"/>
              </a:spcBef>
              <a:spcAft>
                <a:spcPts val="0"/>
              </a:spcAft>
            </a:pPr>
            <a:endParaRPr lang="en-US">
              <a:solidFill>
                <a:prstClr val="black">
                  <a:tint val="75000"/>
                </a:prstClr>
              </a:solidFill>
              <a:latin typeface="Calibri" panose="020F0502020204030204"/>
            </a:endParaRPr>
          </a:p>
        </p:txBody>
      </p:sp>
      <p:sp>
        <p:nvSpPr>
          <p:cNvPr id="7" name="Segnaposto numero diapositiva 6"/>
          <p:cNvSpPr>
            <a:spLocks noGrp="1"/>
          </p:cNvSpPr>
          <p:nvPr>
            <p:ph type="sldNum" sz="quarter" idx="12"/>
          </p:nvPr>
        </p:nvSpPr>
        <p:spPr/>
        <p:txBody>
          <a:bodyPr/>
          <a:lstStyle/>
          <a:p>
            <a:pPr defTabSz="685800" eaLnBrk="1" fontAlgn="auto" hangingPunct="1">
              <a:spcBef>
                <a:spcPts val="0"/>
              </a:spcBef>
              <a:spcAft>
                <a:spcPts val="0"/>
              </a:spcAft>
            </a:pPr>
            <a:fld id="{0C56C61E-D4C0-44A7-8402-6566417928F4}" type="slidenum">
              <a:rPr lang="en-US" smtClean="0">
                <a:solidFill>
                  <a:prstClr val="black">
                    <a:tint val="75000"/>
                  </a:prstClr>
                </a:solidFill>
                <a:latin typeface="Calibri" panose="020F0502020204030204"/>
              </a:rPr>
              <a:pPr defTabSz="685800" eaLnBrk="1" fontAlgn="auto" hangingPunct="1">
                <a:spcBef>
                  <a:spcPts val="0"/>
                </a:spcBef>
                <a:spcAft>
                  <a:spcPts val="0"/>
                </a:spcAft>
              </a:pPr>
              <a:t>‹N›</a:t>
            </a:fld>
            <a:endParaRPr lang="en-US">
              <a:solidFill>
                <a:prstClr val="black">
                  <a:tint val="75000"/>
                </a:prstClr>
              </a:solidFill>
              <a:latin typeface="Calibri" panose="020F0502020204030204"/>
            </a:endParaRPr>
          </a:p>
        </p:txBody>
      </p:sp>
    </p:spTree>
    <p:extLst>
      <p:ext uri="{BB962C8B-B14F-4D97-AF65-F5344CB8AC3E}">
        <p14:creationId xmlns:p14="http://schemas.microsoft.com/office/powerpoint/2010/main" val="274914157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p:cNvSpPr>
            <a:spLocks noGrp="1"/>
          </p:cNvSpPr>
          <p:nvPr>
            <p:ph type="title"/>
          </p:nvPr>
        </p:nvSpPr>
        <p:spPr>
          <a:xfrm>
            <a:off x="629841" y="365126"/>
            <a:ext cx="7886700" cy="1325563"/>
          </a:xfrm>
        </p:spPr>
        <p:txBody>
          <a:bodyPr/>
          <a:lstStyle/>
          <a:p>
            <a:r>
              <a:rPr lang="it-IT" smtClean="0"/>
              <a:t>Fare clic per modificare lo stile del titolo</a:t>
            </a:r>
            <a:endParaRPr lang="en-US"/>
          </a:p>
        </p:txBody>
      </p:sp>
      <p:sp>
        <p:nvSpPr>
          <p:cNvPr id="3" name="Segnaposto testo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it-IT" smtClean="0"/>
              <a:t>Modifica gli stili del testo dello schema</a:t>
            </a:r>
          </a:p>
        </p:txBody>
      </p:sp>
      <p:sp>
        <p:nvSpPr>
          <p:cNvPr id="4" name="Segnaposto contenuto 3"/>
          <p:cNvSpPr>
            <a:spLocks noGrp="1"/>
          </p:cNvSpPr>
          <p:nvPr>
            <p:ph sz="half" idx="2"/>
          </p:nvPr>
        </p:nvSpPr>
        <p:spPr>
          <a:xfrm>
            <a:off x="629842" y="2505075"/>
            <a:ext cx="3868340" cy="3684588"/>
          </a:xfrm>
        </p:spPr>
        <p:txBody>
          <a:bodyPr/>
          <a:lstStyle/>
          <a:p>
            <a:pPr lvl="0"/>
            <a:r>
              <a:rPr lang="it-IT" smtClean="0"/>
              <a:t>Modifica gli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US"/>
          </a:p>
        </p:txBody>
      </p:sp>
      <p:sp>
        <p:nvSpPr>
          <p:cNvPr id="5" name="Segnaposto testo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it-IT" smtClean="0"/>
              <a:t>Modifica gli stili del testo dello schema</a:t>
            </a:r>
          </a:p>
        </p:txBody>
      </p:sp>
      <p:sp>
        <p:nvSpPr>
          <p:cNvPr id="6" name="Segnaposto contenuto 5"/>
          <p:cNvSpPr>
            <a:spLocks noGrp="1"/>
          </p:cNvSpPr>
          <p:nvPr>
            <p:ph sz="quarter" idx="4"/>
          </p:nvPr>
        </p:nvSpPr>
        <p:spPr>
          <a:xfrm>
            <a:off x="4629150" y="2505075"/>
            <a:ext cx="3887391" cy="3684588"/>
          </a:xfrm>
        </p:spPr>
        <p:txBody>
          <a:bodyPr/>
          <a:lstStyle/>
          <a:p>
            <a:pPr lvl="0"/>
            <a:r>
              <a:rPr lang="it-IT" smtClean="0"/>
              <a:t>Modifica gli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US"/>
          </a:p>
        </p:txBody>
      </p:sp>
      <p:sp>
        <p:nvSpPr>
          <p:cNvPr id="7" name="Segnaposto data 6"/>
          <p:cNvSpPr>
            <a:spLocks noGrp="1"/>
          </p:cNvSpPr>
          <p:nvPr>
            <p:ph type="dt" sz="half" idx="10"/>
          </p:nvPr>
        </p:nvSpPr>
        <p:spPr/>
        <p:txBody>
          <a:bodyPr/>
          <a:lstStyle/>
          <a:p>
            <a:pPr defTabSz="685800" eaLnBrk="1" fontAlgn="auto" hangingPunct="1">
              <a:spcBef>
                <a:spcPts val="0"/>
              </a:spcBef>
              <a:spcAft>
                <a:spcPts val="0"/>
              </a:spcAft>
            </a:pPr>
            <a:fld id="{83EFBF0E-282C-489B-A6C8-FE31D72B9228}" type="datetimeFigureOut">
              <a:rPr lang="en-US" smtClean="0">
                <a:solidFill>
                  <a:prstClr val="black">
                    <a:tint val="75000"/>
                  </a:prstClr>
                </a:solidFill>
                <a:latin typeface="Calibri" panose="020F0502020204030204"/>
              </a:rPr>
              <a:pPr defTabSz="685800" eaLnBrk="1" fontAlgn="auto" hangingPunct="1">
                <a:spcBef>
                  <a:spcPts val="0"/>
                </a:spcBef>
                <a:spcAft>
                  <a:spcPts val="0"/>
                </a:spcAft>
              </a:pPr>
              <a:t>6/23/2016</a:t>
            </a:fld>
            <a:endParaRPr lang="en-US">
              <a:solidFill>
                <a:prstClr val="black">
                  <a:tint val="75000"/>
                </a:prstClr>
              </a:solidFill>
              <a:latin typeface="Calibri" panose="020F0502020204030204"/>
            </a:endParaRPr>
          </a:p>
        </p:txBody>
      </p:sp>
      <p:sp>
        <p:nvSpPr>
          <p:cNvPr id="8" name="Segnaposto piè di pagina 7"/>
          <p:cNvSpPr>
            <a:spLocks noGrp="1"/>
          </p:cNvSpPr>
          <p:nvPr>
            <p:ph type="ftr" sz="quarter" idx="11"/>
          </p:nvPr>
        </p:nvSpPr>
        <p:spPr/>
        <p:txBody>
          <a:bodyPr/>
          <a:lstStyle/>
          <a:p>
            <a:pPr defTabSz="685800" eaLnBrk="1" fontAlgn="auto" hangingPunct="1">
              <a:spcBef>
                <a:spcPts val="0"/>
              </a:spcBef>
              <a:spcAft>
                <a:spcPts val="0"/>
              </a:spcAft>
            </a:pPr>
            <a:endParaRPr lang="en-US">
              <a:solidFill>
                <a:prstClr val="black">
                  <a:tint val="75000"/>
                </a:prstClr>
              </a:solidFill>
              <a:latin typeface="Calibri" panose="020F0502020204030204"/>
            </a:endParaRPr>
          </a:p>
        </p:txBody>
      </p:sp>
      <p:sp>
        <p:nvSpPr>
          <p:cNvPr id="9" name="Segnaposto numero diapositiva 8"/>
          <p:cNvSpPr>
            <a:spLocks noGrp="1"/>
          </p:cNvSpPr>
          <p:nvPr>
            <p:ph type="sldNum" sz="quarter" idx="12"/>
          </p:nvPr>
        </p:nvSpPr>
        <p:spPr/>
        <p:txBody>
          <a:bodyPr/>
          <a:lstStyle/>
          <a:p>
            <a:pPr defTabSz="685800" eaLnBrk="1" fontAlgn="auto" hangingPunct="1">
              <a:spcBef>
                <a:spcPts val="0"/>
              </a:spcBef>
              <a:spcAft>
                <a:spcPts val="0"/>
              </a:spcAft>
            </a:pPr>
            <a:fld id="{0C56C61E-D4C0-44A7-8402-6566417928F4}" type="slidenum">
              <a:rPr lang="en-US" smtClean="0">
                <a:solidFill>
                  <a:prstClr val="black">
                    <a:tint val="75000"/>
                  </a:prstClr>
                </a:solidFill>
                <a:latin typeface="Calibri" panose="020F0502020204030204"/>
              </a:rPr>
              <a:pPr defTabSz="685800" eaLnBrk="1" fontAlgn="auto" hangingPunct="1">
                <a:spcBef>
                  <a:spcPts val="0"/>
                </a:spcBef>
                <a:spcAft>
                  <a:spcPts val="0"/>
                </a:spcAft>
              </a:pPr>
              <a:t>‹N›</a:t>
            </a:fld>
            <a:endParaRPr lang="en-US">
              <a:solidFill>
                <a:prstClr val="black">
                  <a:tint val="75000"/>
                </a:prstClr>
              </a:solidFill>
              <a:latin typeface="Calibri" panose="020F0502020204030204"/>
            </a:endParaRPr>
          </a:p>
        </p:txBody>
      </p:sp>
    </p:spTree>
    <p:extLst>
      <p:ext uri="{BB962C8B-B14F-4D97-AF65-F5344CB8AC3E}">
        <p14:creationId xmlns:p14="http://schemas.microsoft.com/office/powerpoint/2010/main" val="303667877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smtClean="0"/>
              <a:t>Fare clic per modificare lo stile del titolo</a:t>
            </a:r>
            <a:endParaRPr lang="en-US"/>
          </a:p>
        </p:txBody>
      </p:sp>
      <p:sp>
        <p:nvSpPr>
          <p:cNvPr id="3" name="Segnaposto data 2"/>
          <p:cNvSpPr>
            <a:spLocks noGrp="1"/>
          </p:cNvSpPr>
          <p:nvPr>
            <p:ph type="dt" sz="half" idx="10"/>
          </p:nvPr>
        </p:nvSpPr>
        <p:spPr/>
        <p:txBody>
          <a:bodyPr/>
          <a:lstStyle/>
          <a:p>
            <a:pPr defTabSz="685800" eaLnBrk="1" fontAlgn="auto" hangingPunct="1">
              <a:spcBef>
                <a:spcPts val="0"/>
              </a:spcBef>
              <a:spcAft>
                <a:spcPts val="0"/>
              </a:spcAft>
            </a:pPr>
            <a:fld id="{83EFBF0E-282C-489B-A6C8-FE31D72B9228}" type="datetimeFigureOut">
              <a:rPr lang="en-US" smtClean="0">
                <a:solidFill>
                  <a:prstClr val="black">
                    <a:tint val="75000"/>
                  </a:prstClr>
                </a:solidFill>
                <a:latin typeface="Calibri" panose="020F0502020204030204"/>
              </a:rPr>
              <a:pPr defTabSz="685800" eaLnBrk="1" fontAlgn="auto" hangingPunct="1">
                <a:spcBef>
                  <a:spcPts val="0"/>
                </a:spcBef>
                <a:spcAft>
                  <a:spcPts val="0"/>
                </a:spcAft>
              </a:pPr>
              <a:t>6/23/2016</a:t>
            </a:fld>
            <a:endParaRPr lang="en-US">
              <a:solidFill>
                <a:prstClr val="black">
                  <a:tint val="75000"/>
                </a:prstClr>
              </a:solidFill>
              <a:latin typeface="Calibri" panose="020F0502020204030204"/>
            </a:endParaRPr>
          </a:p>
        </p:txBody>
      </p:sp>
      <p:sp>
        <p:nvSpPr>
          <p:cNvPr id="4" name="Segnaposto piè di pagina 3"/>
          <p:cNvSpPr>
            <a:spLocks noGrp="1"/>
          </p:cNvSpPr>
          <p:nvPr>
            <p:ph type="ftr" sz="quarter" idx="11"/>
          </p:nvPr>
        </p:nvSpPr>
        <p:spPr/>
        <p:txBody>
          <a:bodyPr/>
          <a:lstStyle/>
          <a:p>
            <a:pPr defTabSz="685800" eaLnBrk="1" fontAlgn="auto" hangingPunct="1">
              <a:spcBef>
                <a:spcPts val="0"/>
              </a:spcBef>
              <a:spcAft>
                <a:spcPts val="0"/>
              </a:spcAft>
            </a:pPr>
            <a:endParaRPr lang="en-US">
              <a:solidFill>
                <a:prstClr val="black">
                  <a:tint val="75000"/>
                </a:prstClr>
              </a:solidFill>
              <a:latin typeface="Calibri" panose="020F0502020204030204"/>
            </a:endParaRPr>
          </a:p>
        </p:txBody>
      </p:sp>
      <p:sp>
        <p:nvSpPr>
          <p:cNvPr id="5" name="Segnaposto numero diapositiva 4"/>
          <p:cNvSpPr>
            <a:spLocks noGrp="1"/>
          </p:cNvSpPr>
          <p:nvPr>
            <p:ph type="sldNum" sz="quarter" idx="12"/>
          </p:nvPr>
        </p:nvSpPr>
        <p:spPr/>
        <p:txBody>
          <a:bodyPr/>
          <a:lstStyle/>
          <a:p>
            <a:pPr defTabSz="685800" eaLnBrk="1" fontAlgn="auto" hangingPunct="1">
              <a:spcBef>
                <a:spcPts val="0"/>
              </a:spcBef>
              <a:spcAft>
                <a:spcPts val="0"/>
              </a:spcAft>
            </a:pPr>
            <a:fld id="{0C56C61E-D4C0-44A7-8402-6566417928F4}" type="slidenum">
              <a:rPr lang="en-US" smtClean="0">
                <a:solidFill>
                  <a:prstClr val="black">
                    <a:tint val="75000"/>
                  </a:prstClr>
                </a:solidFill>
                <a:latin typeface="Calibri" panose="020F0502020204030204"/>
              </a:rPr>
              <a:pPr defTabSz="685800" eaLnBrk="1" fontAlgn="auto" hangingPunct="1">
                <a:spcBef>
                  <a:spcPts val="0"/>
                </a:spcBef>
                <a:spcAft>
                  <a:spcPts val="0"/>
                </a:spcAft>
              </a:pPr>
              <a:t>‹N›</a:t>
            </a:fld>
            <a:endParaRPr lang="en-US">
              <a:solidFill>
                <a:prstClr val="black">
                  <a:tint val="75000"/>
                </a:prstClr>
              </a:solidFill>
              <a:latin typeface="Calibri" panose="020F0502020204030204"/>
            </a:endParaRPr>
          </a:p>
        </p:txBody>
      </p:sp>
    </p:spTree>
    <p:extLst>
      <p:ext uri="{BB962C8B-B14F-4D97-AF65-F5344CB8AC3E}">
        <p14:creationId xmlns:p14="http://schemas.microsoft.com/office/powerpoint/2010/main" val="35540297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p:cNvSpPr>
            <a:spLocks noGrp="1"/>
          </p:cNvSpPr>
          <p:nvPr>
            <p:ph type="dt" sz="half" idx="10"/>
          </p:nvPr>
        </p:nvSpPr>
        <p:spPr/>
        <p:txBody>
          <a:bodyPr/>
          <a:lstStyle/>
          <a:p>
            <a:pPr defTabSz="685800" eaLnBrk="1" fontAlgn="auto" hangingPunct="1">
              <a:spcBef>
                <a:spcPts val="0"/>
              </a:spcBef>
              <a:spcAft>
                <a:spcPts val="0"/>
              </a:spcAft>
            </a:pPr>
            <a:fld id="{83EFBF0E-282C-489B-A6C8-FE31D72B9228}" type="datetimeFigureOut">
              <a:rPr lang="en-US" smtClean="0">
                <a:solidFill>
                  <a:prstClr val="black">
                    <a:tint val="75000"/>
                  </a:prstClr>
                </a:solidFill>
                <a:latin typeface="Calibri" panose="020F0502020204030204"/>
              </a:rPr>
              <a:pPr defTabSz="685800" eaLnBrk="1" fontAlgn="auto" hangingPunct="1">
                <a:spcBef>
                  <a:spcPts val="0"/>
                </a:spcBef>
                <a:spcAft>
                  <a:spcPts val="0"/>
                </a:spcAft>
              </a:pPr>
              <a:t>6/23/2016</a:t>
            </a:fld>
            <a:endParaRPr lang="en-US">
              <a:solidFill>
                <a:prstClr val="black">
                  <a:tint val="75000"/>
                </a:prstClr>
              </a:solidFill>
              <a:latin typeface="Calibri" panose="020F0502020204030204"/>
            </a:endParaRPr>
          </a:p>
        </p:txBody>
      </p:sp>
      <p:sp>
        <p:nvSpPr>
          <p:cNvPr id="3" name="Segnaposto piè di pagina 2"/>
          <p:cNvSpPr>
            <a:spLocks noGrp="1"/>
          </p:cNvSpPr>
          <p:nvPr>
            <p:ph type="ftr" sz="quarter" idx="11"/>
          </p:nvPr>
        </p:nvSpPr>
        <p:spPr/>
        <p:txBody>
          <a:bodyPr/>
          <a:lstStyle/>
          <a:p>
            <a:pPr defTabSz="685800" eaLnBrk="1" fontAlgn="auto" hangingPunct="1">
              <a:spcBef>
                <a:spcPts val="0"/>
              </a:spcBef>
              <a:spcAft>
                <a:spcPts val="0"/>
              </a:spcAft>
            </a:pPr>
            <a:endParaRPr lang="en-US">
              <a:solidFill>
                <a:prstClr val="black">
                  <a:tint val="75000"/>
                </a:prstClr>
              </a:solidFill>
              <a:latin typeface="Calibri" panose="020F0502020204030204"/>
            </a:endParaRPr>
          </a:p>
        </p:txBody>
      </p:sp>
      <p:sp>
        <p:nvSpPr>
          <p:cNvPr id="4" name="Segnaposto numero diapositiva 3"/>
          <p:cNvSpPr>
            <a:spLocks noGrp="1"/>
          </p:cNvSpPr>
          <p:nvPr>
            <p:ph type="sldNum" sz="quarter" idx="12"/>
          </p:nvPr>
        </p:nvSpPr>
        <p:spPr/>
        <p:txBody>
          <a:bodyPr/>
          <a:lstStyle/>
          <a:p>
            <a:pPr defTabSz="685800" eaLnBrk="1" fontAlgn="auto" hangingPunct="1">
              <a:spcBef>
                <a:spcPts val="0"/>
              </a:spcBef>
              <a:spcAft>
                <a:spcPts val="0"/>
              </a:spcAft>
            </a:pPr>
            <a:fld id="{0C56C61E-D4C0-44A7-8402-6566417928F4}" type="slidenum">
              <a:rPr lang="en-US" smtClean="0">
                <a:solidFill>
                  <a:prstClr val="black">
                    <a:tint val="75000"/>
                  </a:prstClr>
                </a:solidFill>
                <a:latin typeface="Calibri" panose="020F0502020204030204"/>
              </a:rPr>
              <a:pPr defTabSz="685800" eaLnBrk="1" fontAlgn="auto" hangingPunct="1">
                <a:spcBef>
                  <a:spcPts val="0"/>
                </a:spcBef>
                <a:spcAft>
                  <a:spcPts val="0"/>
                </a:spcAft>
              </a:pPr>
              <a:t>‹N›</a:t>
            </a:fld>
            <a:endParaRPr lang="en-US">
              <a:solidFill>
                <a:prstClr val="black">
                  <a:tint val="75000"/>
                </a:prstClr>
              </a:solidFill>
              <a:latin typeface="Calibri" panose="020F0502020204030204"/>
            </a:endParaRPr>
          </a:p>
        </p:txBody>
      </p:sp>
    </p:spTree>
    <p:extLst>
      <p:ext uri="{BB962C8B-B14F-4D97-AF65-F5344CB8AC3E}">
        <p14:creationId xmlns:p14="http://schemas.microsoft.com/office/powerpoint/2010/main" val="32491631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lvl1pPr>
              <a:defRPr sz="1500" baseline="0"/>
            </a:lvl1pPr>
          </a:lstStyle>
          <a:p>
            <a:endParaRPr lang="it-IT" dirty="0"/>
          </a:p>
        </p:txBody>
      </p:sp>
      <p:sp>
        <p:nvSpPr>
          <p:cNvPr id="3" name="Segnaposto contenuto 2"/>
          <p:cNvSpPr>
            <a:spLocks noGrp="1"/>
          </p:cNvSpPr>
          <p:nvPr>
            <p:ph idx="1"/>
          </p:nvPr>
        </p:nvSpPr>
        <p:spPr/>
        <p:txBody>
          <a:bodyPr/>
          <a:lstStyle/>
          <a:p>
            <a:pPr lvl="0"/>
            <a:r>
              <a:rPr lang="it-IT" dirty="0"/>
              <a:t>Fare clic per modificare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
        <p:nvSpPr>
          <p:cNvPr id="4" name="Rectangle 68"/>
          <p:cNvSpPr>
            <a:spLocks noGrp="1" noChangeArrowheads="1"/>
          </p:cNvSpPr>
          <p:nvPr>
            <p:ph type="sldNum" sz="quarter" idx="10"/>
          </p:nvPr>
        </p:nvSpPr>
        <p:spPr>
          <a:ln/>
        </p:spPr>
        <p:txBody>
          <a:bodyPr/>
          <a:lstStyle>
            <a:lvl1pPr>
              <a:defRPr/>
            </a:lvl1pPr>
          </a:lstStyle>
          <a:p>
            <a:pPr>
              <a:defRPr/>
            </a:pPr>
            <a:fld id="{35DFF73E-D2D2-4C2E-9CF1-7A4DE7549F5A}" type="slidenum">
              <a:rPr lang="it-IT" altLang="it-IT"/>
              <a:pPr>
                <a:defRPr/>
              </a:pPr>
              <a:t>‹N›</a:t>
            </a:fld>
            <a:endParaRPr lang="it-IT" altLang="it-IT" dirty="0"/>
          </a:p>
        </p:txBody>
      </p:sp>
    </p:spTree>
    <p:extLst>
      <p:ext uri="{BB962C8B-B14F-4D97-AF65-F5344CB8AC3E}">
        <p14:creationId xmlns:p14="http://schemas.microsoft.com/office/powerpoint/2010/main" val="74957032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629841" y="457200"/>
            <a:ext cx="2949178" cy="1600200"/>
          </a:xfrm>
        </p:spPr>
        <p:txBody>
          <a:bodyPr anchor="b"/>
          <a:lstStyle>
            <a:lvl1pPr>
              <a:defRPr sz="2400"/>
            </a:lvl1pPr>
          </a:lstStyle>
          <a:p>
            <a:r>
              <a:rPr lang="it-IT" smtClean="0"/>
              <a:t>Fare clic per modificare lo stile del titolo</a:t>
            </a:r>
            <a:endParaRPr lang="en-US"/>
          </a:p>
        </p:txBody>
      </p:sp>
      <p:sp>
        <p:nvSpPr>
          <p:cNvPr id="3" name="Segnaposto contenuto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it-IT" smtClean="0"/>
              <a:t>Modifica gli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US"/>
          </a:p>
        </p:txBody>
      </p:sp>
      <p:sp>
        <p:nvSpPr>
          <p:cNvPr id="4" name="Segnaposto testo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it-IT" smtClean="0"/>
              <a:t>Modifica gli stili del testo dello schema</a:t>
            </a:r>
          </a:p>
        </p:txBody>
      </p:sp>
      <p:sp>
        <p:nvSpPr>
          <p:cNvPr id="5" name="Segnaposto data 4"/>
          <p:cNvSpPr>
            <a:spLocks noGrp="1"/>
          </p:cNvSpPr>
          <p:nvPr>
            <p:ph type="dt" sz="half" idx="10"/>
          </p:nvPr>
        </p:nvSpPr>
        <p:spPr/>
        <p:txBody>
          <a:bodyPr/>
          <a:lstStyle/>
          <a:p>
            <a:pPr defTabSz="685800" eaLnBrk="1" fontAlgn="auto" hangingPunct="1">
              <a:spcBef>
                <a:spcPts val="0"/>
              </a:spcBef>
              <a:spcAft>
                <a:spcPts val="0"/>
              </a:spcAft>
            </a:pPr>
            <a:fld id="{83EFBF0E-282C-489B-A6C8-FE31D72B9228}" type="datetimeFigureOut">
              <a:rPr lang="en-US" smtClean="0">
                <a:solidFill>
                  <a:prstClr val="black">
                    <a:tint val="75000"/>
                  </a:prstClr>
                </a:solidFill>
                <a:latin typeface="Calibri" panose="020F0502020204030204"/>
              </a:rPr>
              <a:pPr defTabSz="685800" eaLnBrk="1" fontAlgn="auto" hangingPunct="1">
                <a:spcBef>
                  <a:spcPts val="0"/>
                </a:spcBef>
                <a:spcAft>
                  <a:spcPts val="0"/>
                </a:spcAft>
              </a:pPr>
              <a:t>6/23/2016</a:t>
            </a:fld>
            <a:endParaRPr lang="en-US">
              <a:solidFill>
                <a:prstClr val="black">
                  <a:tint val="75000"/>
                </a:prstClr>
              </a:solidFill>
              <a:latin typeface="Calibri" panose="020F0502020204030204"/>
            </a:endParaRPr>
          </a:p>
        </p:txBody>
      </p:sp>
      <p:sp>
        <p:nvSpPr>
          <p:cNvPr id="6" name="Segnaposto piè di pagina 5"/>
          <p:cNvSpPr>
            <a:spLocks noGrp="1"/>
          </p:cNvSpPr>
          <p:nvPr>
            <p:ph type="ftr" sz="quarter" idx="11"/>
          </p:nvPr>
        </p:nvSpPr>
        <p:spPr/>
        <p:txBody>
          <a:bodyPr/>
          <a:lstStyle/>
          <a:p>
            <a:pPr defTabSz="685800" eaLnBrk="1" fontAlgn="auto" hangingPunct="1">
              <a:spcBef>
                <a:spcPts val="0"/>
              </a:spcBef>
              <a:spcAft>
                <a:spcPts val="0"/>
              </a:spcAft>
            </a:pPr>
            <a:endParaRPr lang="en-US">
              <a:solidFill>
                <a:prstClr val="black">
                  <a:tint val="75000"/>
                </a:prstClr>
              </a:solidFill>
              <a:latin typeface="Calibri" panose="020F0502020204030204"/>
            </a:endParaRPr>
          </a:p>
        </p:txBody>
      </p:sp>
      <p:sp>
        <p:nvSpPr>
          <p:cNvPr id="7" name="Segnaposto numero diapositiva 6"/>
          <p:cNvSpPr>
            <a:spLocks noGrp="1"/>
          </p:cNvSpPr>
          <p:nvPr>
            <p:ph type="sldNum" sz="quarter" idx="12"/>
          </p:nvPr>
        </p:nvSpPr>
        <p:spPr/>
        <p:txBody>
          <a:bodyPr/>
          <a:lstStyle/>
          <a:p>
            <a:pPr defTabSz="685800" eaLnBrk="1" fontAlgn="auto" hangingPunct="1">
              <a:spcBef>
                <a:spcPts val="0"/>
              </a:spcBef>
              <a:spcAft>
                <a:spcPts val="0"/>
              </a:spcAft>
            </a:pPr>
            <a:fld id="{0C56C61E-D4C0-44A7-8402-6566417928F4}" type="slidenum">
              <a:rPr lang="en-US" smtClean="0">
                <a:solidFill>
                  <a:prstClr val="black">
                    <a:tint val="75000"/>
                  </a:prstClr>
                </a:solidFill>
                <a:latin typeface="Calibri" panose="020F0502020204030204"/>
              </a:rPr>
              <a:pPr defTabSz="685800" eaLnBrk="1" fontAlgn="auto" hangingPunct="1">
                <a:spcBef>
                  <a:spcPts val="0"/>
                </a:spcBef>
                <a:spcAft>
                  <a:spcPts val="0"/>
                </a:spcAft>
              </a:pPr>
              <a:t>‹N›</a:t>
            </a:fld>
            <a:endParaRPr lang="en-US">
              <a:solidFill>
                <a:prstClr val="black">
                  <a:tint val="75000"/>
                </a:prstClr>
              </a:solidFill>
              <a:latin typeface="Calibri" panose="020F0502020204030204"/>
            </a:endParaRPr>
          </a:p>
        </p:txBody>
      </p:sp>
    </p:spTree>
    <p:extLst>
      <p:ext uri="{BB962C8B-B14F-4D97-AF65-F5344CB8AC3E}">
        <p14:creationId xmlns:p14="http://schemas.microsoft.com/office/powerpoint/2010/main" val="333784513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629841" y="457200"/>
            <a:ext cx="2949178" cy="1600200"/>
          </a:xfrm>
        </p:spPr>
        <p:txBody>
          <a:bodyPr anchor="b"/>
          <a:lstStyle>
            <a:lvl1pPr>
              <a:defRPr sz="2400"/>
            </a:lvl1pPr>
          </a:lstStyle>
          <a:p>
            <a:r>
              <a:rPr lang="it-IT" smtClean="0"/>
              <a:t>Fare clic per modificare lo stile del titolo</a:t>
            </a:r>
            <a:endParaRPr lang="en-US"/>
          </a:p>
        </p:txBody>
      </p:sp>
      <p:sp>
        <p:nvSpPr>
          <p:cNvPr id="3" name="Segnaposto immagine 2"/>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Segnaposto testo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it-IT" smtClean="0"/>
              <a:t>Modifica gli stili del testo dello schema</a:t>
            </a:r>
          </a:p>
        </p:txBody>
      </p:sp>
      <p:sp>
        <p:nvSpPr>
          <p:cNvPr id="5" name="Segnaposto data 4"/>
          <p:cNvSpPr>
            <a:spLocks noGrp="1"/>
          </p:cNvSpPr>
          <p:nvPr>
            <p:ph type="dt" sz="half" idx="10"/>
          </p:nvPr>
        </p:nvSpPr>
        <p:spPr/>
        <p:txBody>
          <a:bodyPr/>
          <a:lstStyle/>
          <a:p>
            <a:pPr defTabSz="685800" eaLnBrk="1" fontAlgn="auto" hangingPunct="1">
              <a:spcBef>
                <a:spcPts val="0"/>
              </a:spcBef>
              <a:spcAft>
                <a:spcPts val="0"/>
              </a:spcAft>
            </a:pPr>
            <a:fld id="{83EFBF0E-282C-489B-A6C8-FE31D72B9228}" type="datetimeFigureOut">
              <a:rPr lang="en-US" smtClean="0">
                <a:solidFill>
                  <a:prstClr val="black">
                    <a:tint val="75000"/>
                  </a:prstClr>
                </a:solidFill>
                <a:latin typeface="Calibri" panose="020F0502020204030204"/>
              </a:rPr>
              <a:pPr defTabSz="685800" eaLnBrk="1" fontAlgn="auto" hangingPunct="1">
                <a:spcBef>
                  <a:spcPts val="0"/>
                </a:spcBef>
                <a:spcAft>
                  <a:spcPts val="0"/>
                </a:spcAft>
              </a:pPr>
              <a:t>6/23/2016</a:t>
            </a:fld>
            <a:endParaRPr lang="en-US">
              <a:solidFill>
                <a:prstClr val="black">
                  <a:tint val="75000"/>
                </a:prstClr>
              </a:solidFill>
              <a:latin typeface="Calibri" panose="020F0502020204030204"/>
            </a:endParaRPr>
          </a:p>
        </p:txBody>
      </p:sp>
      <p:sp>
        <p:nvSpPr>
          <p:cNvPr id="6" name="Segnaposto piè di pagina 5"/>
          <p:cNvSpPr>
            <a:spLocks noGrp="1"/>
          </p:cNvSpPr>
          <p:nvPr>
            <p:ph type="ftr" sz="quarter" idx="11"/>
          </p:nvPr>
        </p:nvSpPr>
        <p:spPr/>
        <p:txBody>
          <a:bodyPr/>
          <a:lstStyle/>
          <a:p>
            <a:pPr defTabSz="685800" eaLnBrk="1" fontAlgn="auto" hangingPunct="1">
              <a:spcBef>
                <a:spcPts val="0"/>
              </a:spcBef>
              <a:spcAft>
                <a:spcPts val="0"/>
              </a:spcAft>
            </a:pPr>
            <a:endParaRPr lang="en-US">
              <a:solidFill>
                <a:prstClr val="black">
                  <a:tint val="75000"/>
                </a:prstClr>
              </a:solidFill>
              <a:latin typeface="Calibri" panose="020F0502020204030204"/>
            </a:endParaRPr>
          </a:p>
        </p:txBody>
      </p:sp>
      <p:sp>
        <p:nvSpPr>
          <p:cNvPr id="7" name="Segnaposto numero diapositiva 6"/>
          <p:cNvSpPr>
            <a:spLocks noGrp="1"/>
          </p:cNvSpPr>
          <p:nvPr>
            <p:ph type="sldNum" sz="quarter" idx="12"/>
          </p:nvPr>
        </p:nvSpPr>
        <p:spPr/>
        <p:txBody>
          <a:bodyPr/>
          <a:lstStyle/>
          <a:p>
            <a:pPr defTabSz="685800" eaLnBrk="1" fontAlgn="auto" hangingPunct="1">
              <a:spcBef>
                <a:spcPts val="0"/>
              </a:spcBef>
              <a:spcAft>
                <a:spcPts val="0"/>
              </a:spcAft>
            </a:pPr>
            <a:fld id="{0C56C61E-D4C0-44A7-8402-6566417928F4}" type="slidenum">
              <a:rPr lang="en-US" smtClean="0">
                <a:solidFill>
                  <a:prstClr val="black">
                    <a:tint val="75000"/>
                  </a:prstClr>
                </a:solidFill>
                <a:latin typeface="Calibri" panose="020F0502020204030204"/>
              </a:rPr>
              <a:pPr defTabSz="685800" eaLnBrk="1" fontAlgn="auto" hangingPunct="1">
                <a:spcBef>
                  <a:spcPts val="0"/>
                </a:spcBef>
                <a:spcAft>
                  <a:spcPts val="0"/>
                </a:spcAft>
              </a:pPr>
              <a:t>‹N›</a:t>
            </a:fld>
            <a:endParaRPr lang="en-US">
              <a:solidFill>
                <a:prstClr val="black">
                  <a:tint val="75000"/>
                </a:prstClr>
              </a:solidFill>
              <a:latin typeface="Calibri" panose="020F0502020204030204"/>
            </a:endParaRPr>
          </a:p>
        </p:txBody>
      </p:sp>
    </p:spTree>
    <p:extLst>
      <p:ext uri="{BB962C8B-B14F-4D97-AF65-F5344CB8AC3E}">
        <p14:creationId xmlns:p14="http://schemas.microsoft.com/office/powerpoint/2010/main" val="73626877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smtClean="0"/>
              <a:t>Fare clic per modificare lo stile del titolo</a:t>
            </a:r>
            <a:endParaRPr lang="en-US"/>
          </a:p>
        </p:txBody>
      </p:sp>
      <p:sp>
        <p:nvSpPr>
          <p:cNvPr id="3" name="Segnaposto testo verticale 2"/>
          <p:cNvSpPr>
            <a:spLocks noGrp="1"/>
          </p:cNvSpPr>
          <p:nvPr>
            <p:ph type="body" orient="vert" idx="1"/>
          </p:nvPr>
        </p:nvSpPr>
        <p:spPr/>
        <p:txBody>
          <a:bodyPr vert="eaVert"/>
          <a:lstStyle/>
          <a:p>
            <a:pPr lvl="0"/>
            <a:r>
              <a:rPr lang="it-IT" smtClean="0"/>
              <a:t>Modifica gli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US"/>
          </a:p>
        </p:txBody>
      </p:sp>
      <p:sp>
        <p:nvSpPr>
          <p:cNvPr id="4" name="Segnaposto data 3"/>
          <p:cNvSpPr>
            <a:spLocks noGrp="1"/>
          </p:cNvSpPr>
          <p:nvPr>
            <p:ph type="dt" sz="half" idx="10"/>
          </p:nvPr>
        </p:nvSpPr>
        <p:spPr/>
        <p:txBody>
          <a:bodyPr/>
          <a:lstStyle/>
          <a:p>
            <a:pPr defTabSz="685800" eaLnBrk="1" fontAlgn="auto" hangingPunct="1">
              <a:spcBef>
                <a:spcPts val="0"/>
              </a:spcBef>
              <a:spcAft>
                <a:spcPts val="0"/>
              </a:spcAft>
            </a:pPr>
            <a:fld id="{83EFBF0E-282C-489B-A6C8-FE31D72B9228}" type="datetimeFigureOut">
              <a:rPr lang="en-US" smtClean="0">
                <a:solidFill>
                  <a:prstClr val="black">
                    <a:tint val="75000"/>
                  </a:prstClr>
                </a:solidFill>
                <a:latin typeface="Calibri" panose="020F0502020204030204"/>
              </a:rPr>
              <a:pPr defTabSz="685800" eaLnBrk="1" fontAlgn="auto" hangingPunct="1">
                <a:spcBef>
                  <a:spcPts val="0"/>
                </a:spcBef>
                <a:spcAft>
                  <a:spcPts val="0"/>
                </a:spcAft>
              </a:pPr>
              <a:t>6/23/2016</a:t>
            </a:fld>
            <a:endParaRPr lang="en-US">
              <a:solidFill>
                <a:prstClr val="black">
                  <a:tint val="75000"/>
                </a:prstClr>
              </a:solidFill>
              <a:latin typeface="Calibri" panose="020F0502020204030204"/>
            </a:endParaRPr>
          </a:p>
        </p:txBody>
      </p:sp>
      <p:sp>
        <p:nvSpPr>
          <p:cNvPr id="5" name="Segnaposto piè di pagina 4"/>
          <p:cNvSpPr>
            <a:spLocks noGrp="1"/>
          </p:cNvSpPr>
          <p:nvPr>
            <p:ph type="ftr" sz="quarter" idx="11"/>
          </p:nvPr>
        </p:nvSpPr>
        <p:spPr/>
        <p:txBody>
          <a:bodyPr/>
          <a:lstStyle/>
          <a:p>
            <a:pPr defTabSz="685800" eaLnBrk="1" fontAlgn="auto" hangingPunct="1">
              <a:spcBef>
                <a:spcPts val="0"/>
              </a:spcBef>
              <a:spcAft>
                <a:spcPts val="0"/>
              </a:spcAft>
            </a:pPr>
            <a:endParaRPr lang="en-US">
              <a:solidFill>
                <a:prstClr val="black">
                  <a:tint val="75000"/>
                </a:prstClr>
              </a:solidFill>
              <a:latin typeface="Calibri" panose="020F0502020204030204"/>
            </a:endParaRPr>
          </a:p>
        </p:txBody>
      </p:sp>
      <p:sp>
        <p:nvSpPr>
          <p:cNvPr id="6" name="Segnaposto numero diapositiva 5"/>
          <p:cNvSpPr>
            <a:spLocks noGrp="1"/>
          </p:cNvSpPr>
          <p:nvPr>
            <p:ph type="sldNum" sz="quarter" idx="12"/>
          </p:nvPr>
        </p:nvSpPr>
        <p:spPr/>
        <p:txBody>
          <a:bodyPr/>
          <a:lstStyle/>
          <a:p>
            <a:pPr defTabSz="685800" eaLnBrk="1" fontAlgn="auto" hangingPunct="1">
              <a:spcBef>
                <a:spcPts val="0"/>
              </a:spcBef>
              <a:spcAft>
                <a:spcPts val="0"/>
              </a:spcAft>
            </a:pPr>
            <a:fld id="{0C56C61E-D4C0-44A7-8402-6566417928F4}" type="slidenum">
              <a:rPr lang="en-US" smtClean="0">
                <a:solidFill>
                  <a:prstClr val="black">
                    <a:tint val="75000"/>
                  </a:prstClr>
                </a:solidFill>
                <a:latin typeface="Calibri" panose="020F0502020204030204"/>
              </a:rPr>
              <a:pPr defTabSz="685800" eaLnBrk="1" fontAlgn="auto" hangingPunct="1">
                <a:spcBef>
                  <a:spcPts val="0"/>
                </a:spcBef>
                <a:spcAft>
                  <a:spcPts val="0"/>
                </a:spcAft>
              </a:pPr>
              <a:t>‹N›</a:t>
            </a:fld>
            <a:endParaRPr lang="en-US">
              <a:solidFill>
                <a:prstClr val="black">
                  <a:tint val="75000"/>
                </a:prstClr>
              </a:solidFill>
              <a:latin typeface="Calibri" panose="020F0502020204030204"/>
            </a:endParaRPr>
          </a:p>
        </p:txBody>
      </p:sp>
    </p:spTree>
    <p:extLst>
      <p:ext uri="{BB962C8B-B14F-4D97-AF65-F5344CB8AC3E}">
        <p14:creationId xmlns:p14="http://schemas.microsoft.com/office/powerpoint/2010/main" val="228006699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p:cNvSpPr>
            <a:spLocks noGrp="1"/>
          </p:cNvSpPr>
          <p:nvPr>
            <p:ph type="title" orient="vert"/>
          </p:nvPr>
        </p:nvSpPr>
        <p:spPr>
          <a:xfrm>
            <a:off x="6543675" y="365125"/>
            <a:ext cx="1971675" cy="5811838"/>
          </a:xfrm>
        </p:spPr>
        <p:txBody>
          <a:bodyPr vert="eaVert"/>
          <a:lstStyle/>
          <a:p>
            <a:r>
              <a:rPr lang="it-IT" smtClean="0"/>
              <a:t>Fare clic per modificare lo stile del titolo</a:t>
            </a:r>
            <a:endParaRPr lang="en-US"/>
          </a:p>
        </p:txBody>
      </p:sp>
      <p:sp>
        <p:nvSpPr>
          <p:cNvPr id="3" name="Segnaposto testo verticale 2"/>
          <p:cNvSpPr>
            <a:spLocks noGrp="1"/>
          </p:cNvSpPr>
          <p:nvPr>
            <p:ph type="body" orient="vert" idx="1"/>
          </p:nvPr>
        </p:nvSpPr>
        <p:spPr>
          <a:xfrm>
            <a:off x="628650" y="365125"/>
            <a:ext cx="5800725" cy="5811838"/>
          </a:xfrm>
        </p:spPr>
        <p:txBody>
          <a:bodyPr vert="eaVert"/>
          <a:lstStyle/>
          <a:p>
            <a:pPr lvl="0"/>
            <a:r>
              <a:rPr lang="it-IT" smtClean="0"/>
              <a:t>Modifica gli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US"/>
          </a:p>
        </p:txBody>
      </p:sp>
      <p:sp>
        <p:nvSpPr>
          <p:cNvPr id="4" name="Segnaposto data 3"/>
          <p:cNvSpPr>
            <a:spLocks noGrp="1"/>
          </p:cNvSpPr>
          <p:nvPr>
            <p:ph type="dt" sz="half" idx="10"/>
          </p:nvPr>
        </p:nvSpPr>
        <p:spPr/>
        <p:txBody>
          <a:bodyPr/>
          <a:lstStyle/>
          <a:p>
            <a:pPr defTabSz="685800" eaLnBrk="1" fontAlgn="auto" hangingPunct="1">
              <a:spcBef>
                <a:spcPts val="0"/>
              </a:spcBef>
              <a:spcAft>
                <a:spcPts val="0"/>
              </a:spcAft>
            </a:pPr>
            <a:fld id="{83EFBF0E-282C-489B-A6C8-FE31D72B9228}" type="datetimeFigureOut">
              <a:rPr lang="en-US" smtClean="0">
                <a:solidFill>
                  <a:prstClr val="black">
                    <a:tint val="75000"/>
                  </a:prstClr>
                </a:solidFill>
                <a:latin typeface="Calibri" panose="020F0502020204030204"/>
              </a:rPr>
              <a:pPr defTabSz="685800" eaLnBrk="1" fontAlgn="auto" hangingPunct="1">
                <a:spcBef>
                  <a:spcPts val="0"/>
                </a:spcBef>
                <a:spcAft>
                  <a:spcPts val="0"/>
                </a:spcAft>
              </a:pPr>
              <a:t>6/23/2016</a:t>
            </a:fld>
            <a:endParaRPr lang="en-US">
              <a:solidFill>
                <a:prstClr val="black">
                  <a:tint val="75000"/>
                </a:prstClr>
              </a:solidFill>
              <a:latin typeface="Calibri" panose="020F0502020204030204"/>
            </a:endParaRPr>
          </a:p>
        </p:txBody>
      </p:sp>
      <p:sp>
        <p:nvSpPr>
          <p:cNvPr id="5" name="Segnaposto piè di pagina 4"/>
          <p:cNvSpPr>
            <a:spLocks noGrp="1"/>
          </p:cNvSpPr>
          <p:nvPr>
            <p:ph type="ftr" sz="quarter" idx="11"/>
          </p:nvPr>
        </p:nvSpPr>
        <p:spPr/>
        <p:txBody>
          <a:bodyPr/>
          <a:lstStyle/>
          <a:p>
            <a:pPr defTabSz="685800" eaLnBrk="1" fontAlgn="auto" hangingPunct="1">
              <a:spcBef>
                <a:spcPts val="0"/>
              </a:spcBef>
              <a:spcAft>
                <a:spcPts val="0"/>
              </a:spcAft>
            </a:pPr>
            <a:endParaRPr lang="en-US">
              <a:solidFill>
                <a:prstClr val="black">
                  <a:tint val="75000"/>
                </a:prstClr>
              </a:solidFill>
              <a:latin typeface="Calibri" panose="020F0502020204030204"/>
            </a:endParaRPr>
          </a:p>
        </p:txBody>
      </p:sp>
      <p:sp>
        <p:nvSpPr>
          <p:cNvPr id="6" name="Segnaposto numero diapositiva 5"/>
          <p:cNvSpPr>
            <a:spLocks noGrp="1"/>
          </p:cNvSpPr>
          <p:nvPr>
            <p:ph type="sldNum" sz="quarter" idx="12"/>
          </p:nvPr>
        </p:nvSpPr>
        <p:spPr/>
        <p:txBody>
          <a:bodyPr/>
          <a:lstStyle/>
          <a:p>
            <a:pPr defTabSz="685800" eaLnBrk="1" fontAlgn="auto" hangingPunct="1">
              <a:spcBef>
                <a:spcPts val="0"/>
              </a:spcBef>
              <a:spcAft>
                <a:spcPts val="0"/>
              </a:spcAft>
            </a:pPr>
            <a:fld id="{0C56C61E-D4C0-44A7-8402-6566417928F4}" type="slidenum">
              <a:rPr lang="en-US" smtClean="0">
                <a:solidFill>
                  <a:prstClr val="black">
                    <a:tint val="75000"/>
                  </a:prstClr>
                </a:solidFill>
                <a:latin typeface="Calibri" panose="020F0502020204030204"/>
              </a:rPr>
              <a:pPr defTabSz="685800" eaLnBrk="1" fontAlgn="auto" hangingPunct="1">
                <a:spcBef>
                  <a:spcPts val="0"/>
                </a:spcBef>
                <a:spcAft>
                  <a:spcPts val="0"/>
                </a:spcAft>
              </a:pPr>
              <a:t>‹N›</a:t>
            </a:fld>
            <a:endParaRPr lang="en-US">
              <a:solidFill>
                <a:prstClr val="black">
                  <a:tint val="75000"/>
                </a:prstClr>
              </a:solidFill>
              <a:latin typeface="Calibri" panose="020F0502020204030204"/>
            </a:endParaRPr>
          </a:p>
        </p:txBody>
      </p:sp>
    </p:spTree>
    <p:extLst>
      <p:ext uri="{BB962C8B-B14F-4D97-AF65-F5344CB8AC3E}">
        <p14:creationId xmlns:p14="http://schemas.microsoft.com/office/powerpoint/2010/main" val="276285795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p:cNvSpPr>
            <a:spLocks noGrp="1"/>
          </p:cNvSpPr>
          <p:nvPr>
            <p:ph type="ctrTitle"/>
          </p:nvPr>
        </p:nvSpPr>
        <p:spPr>
          <a:xfrm>
            <a:off x="1143000" y="1122363"/>
            <a:ext cx="6858000" cy="2387600"/>
          </a:xfrm>
        </p:spPr>
        <p:txBody>
          <a:bodyPr anchor="b"/>
          <a:lstStyle>
            <a:lvl1pPr algn="ctr">
              <a:defRPr sz="4500"/>
            </a:lvl1pPr>
          </a:lstStyle>
          <a:p>
            <a:r>
              <a:rPr lang="it-IT" smtClean="0"/>
              <a:t>Fare clic per modificare lo stile del titolo</a:t>
            </a:r>
            <a:endParaRPr lang="en-US"/>
          </a:p>
        </p:txBody>
      </p:sp>
      <p:sp>
        <p:nvSpPr>
          <p:cNvPr id="3" name="Sottotitolo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it-IT" smtClean="0"/>
              <a:t>Fare clic per modificare lo stile del sottotitolo dello schema</a:t>
            </a:r>
            <a:endParaRPr lang="en-US"/>
          </a:p>
        </p:txBody>
      </p:sp>
      <p:sp>
        <p:nvSpPr>
          <p:cNvPr id="4" name="Segnaposto data 3"/>
          <p:cNvSpPr>
            <a:spLocks noGrp="1"/>
          </p:cNvSpPr>
          <p:nvPr>
            <p:ph type="dt" sz="half" idx="10"/>
          </p:nvPr>
        </p:nvSpPr>
        <p:spPr/>
        <p:txBody>
          <a:bodyPr/>
          <a:lstStyle/>
          <a:p>
            <a:pPr defTabSz="685800" eaLnBrk="1" fontAlgn="auto" hangingPunct="1">
              <a:spcBef>
                <a:spcPts val="0"/>
              </a:spcBef>
              <a:spcAft>
                <a:spcPts val="0"/>
              </a:spcAft>
            </a:pPr>
            <a:fld id="{83EFBF0E-282C-489B-A6C8-FE31D72B9228}" type="datetimeFigureOut">
              <a:rPr lang="en-US" smtClean="0">
                <a:solidFill>
                  <a:prstClr val="black">
                    <a:tint val="75000"/>
                  </a:prstClr>
                </a:solidFill>
                <a:latin typeface="Calibri" panose="020F0502020204030204"/>
              </a:rPr>
              <a:pPr defTabSz="685800" eaLnBrk="1" fontAlgn="auto" hangingPunct="1">
                <a:spcBef>
                  <a:spcPts val="0"/>
                </a:spcBef>
                <a:spcAft>
                  <a:spcPts val="0"/>
                </a:spcAft>
              </a:pPr>
              <a:t>6/23/2016</a:t>
            </a:fld>
            <a:endParaRPr lang="en-US">
              <a:solidFill>
                <a:prstClr val="black">
                  <a:tint val="75000"/>
                </a:prstClr>
              </a:solidFill>
              <a:latin typeface="Calibri" panose="020F0502020204030204"/>
            </a:endParaRPr>
          </a:p>
        </p:txBody>
      </p:sp>
      <p:sp>
        <p:nvSpPr>
          <p:cNvPr id="5" name="Segnaposto piè di pagina 4"/>
          <p:cNvSpPr>
            <a:spLocks noGrp="1"/>
          </p:cNvSpPr>
          <p:nvPr>
            <p:ph type="ftr" sz="quarter" idx="11"/>
          </p:nvPr>
        </p:nvSpPr>
        <p:spPr/>
        <p:txBody>
          <a:bodyPr/>
          <a:lstStyle/>
          <a:p>
            <a:pPr defTabSz="685800" eaLnBrk="1" fontAlgn="auto" hangingPunct="1">
              <a:spcBef>
                <a:spcPts val="0"/>
              </a:spcBef>
              <a:spcAft>
                <a:spcPts val="0"/>
              </a:spcAft>
            </a:pPr>
            <a:endParaRPr lang="en-US">
              <a:solidFill>
                <a:prstClr val="black">
                  <a:tint val="75000"/>
                </a:prstClr>
              </a:solidFill>
              <a:latin typeface="Calibri" panose="020F0502020204030204"/>
            </a:endParaRPr>
          </a:p>
        </p:txBody>
      </p:sp>
      <p:sp>
        <p:nvSpPr>
          <p:cNvPr id="6" name="Segnaposto numero diapositiva 5"/>
          <p:cNvSpPr>
            <a:spLocks noGrp="1"/>
          </p:cNvSpPr>
          <p:nvPr>
            <p:ph type="sldNum" sz="quarter" idx="12"/>
          </p:nvPr>
        </p:nvSpPr>
        <p:spPr/>
        <p:txBody>
          <a:bodyPr/>
          <a:lstStyle/>
          <a:p>
            <a:pPr defTabSz="685800" eaLnBrk="1" fontAlgn="auto" hangingPunct="1">
              <a:spcBef>
                <a:spcPts val="0"/>
              </a:spcBef>
              <a:spcAft>
                <a:spcPts val="0"/>
              </a:spcAft>
            </a:pPr>
            <a:fld id="{0C56C61E-D4C0-44A7-8402-6566417928F4}" type="slidenum">
              <a:rPr lang="en-US" smtClean="0">
                <a:solidFill>
                  <a:prstClr val="black">
                    <a:tint val="75000"/>
                  </a:prstClr>
                </a:solidFill>
                <a:latin typeface="Calibri" panose="020F0502020204030204"/>
              </a:rPr>
              <a:pPr defTabSz="685800" eaLnBrk="1" fontAlgn="auto" hangingPunct="1">
                <a:spcBef>
                  <a:spcPts val="0"/>
                </a:spcBef>
                <a:spcAft>
                  <a:spcPts val="0"/>
                </a:spcAft>
              </a:pPr>
              <a:t>‹N›</a:t>
            </a:fld>
            <a:endParaRPr lang="en-US">
              <a:solidFill>
                <a:prstClr val="black">
                  <a:tint val="75000"/>
                </a:prstClr>
              </a:solidFill>
              <a:latin typeface="Calibri" panose="020F0502020204030204"/>
            </a:endParaRPr>
          </a:p>
        </p:txBody>
      </p:sp>
    </p:spTree>
    <p:extLst>
      <p:ext uri="{BB962C8B-B14F-4D97-AF65-F5344CB8AC3E}">
        <p14:creationId xmlns:p14="http://schemas.microsoft.com/office/powerpoint/2010/main" val="129257112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smtClean="0"/>
              <a:t>Fare clic per modificare lo stile del titolo</a:t>
            </a:r>
            <a:endParaRPr lang="en-US"/>
          </a:p>
        </p:txBody>
      </p:sp>
      <p:sp>
        <p:nvSpPr>
          <p:cNvPr id="3" name="Segnaposto contenuto 2"/>
          <p:cNvSpPr>
            <a:spLocks noGrp="1"/>
          </p:cNvSpPr>
          <p:nvPr>
            <p:ph idx="1"/>
          </p:nvPr>
        </p:nvSpPr>
        <p:spPr/>
        <p:txBody>
          <a:bodyPr/>
          <a:lstStyle/>
          <a:p>
            <a:pPr lvl="0"/>
            <a:r>
              <a:rPr lang="it-IT" smtClean="0"/>
              <a:t>Modifica gli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US"/>
          </a:p>
        </p:txBody>
      </p:sp>
      <p:sp>
        <p:nvSpPr>
          <p:cNvPr id="4" name="Segnaposto data 3"/>
          <p:cNvSpPr>
            <a:spLocks noGrp="1"/>
          </p:cNvSpPr>
          <p:nvPr>
            <p:ph type="dt" sz="half" idx="10"/>
          </p:nvPr>
        </p:nvSpPr>
        <p:spPr/>
        <p:txBody>
          <a:bodyPr/>
          <a:lstStyle/>
          <a:p>
            <a:pPr defTabSz="685800" eaLnBrk="1" fontAlgn="auto" hangingPunct="1">
              <a:spcBef>
                <a:spcPts val="0"/>
              </a:spcBef>
              <a:spcAft>
                <a:spcPts val="0"/>
              </a:spcAft>
            </a:pPr>
            <a:fld id="{83EFBF0E-282C-489B-A6C8-FE31D72B9228}" type="datetimeFigureOut">
              <a:rPr lang="en-US" smtClean="0">
                <a:solidFill>
                  <a:prstClr val="black">
                    <a:tint val="75000"/>
                  </a:prstClr>
                </a:solidFill>
                <a:latin typeface="Calibri" panose="020F0502020204030204"/>
              </a:rPr>
              <a:pPr defTabSz="685800" eaLnBrk="1" fontAlgn="auto" hangingPunct="1">
                <a:spcBef>
                  <a:spcPts val="0"/>
                </a:spcBef>
                <a:spcAft>
                  <a:spcPts val="0"/>
                </a:spcAft>
              </a:pPr>
              <a:t>6/23/2016</a:t>
            </a:fld>
            <a:endParaRPr lang="en-US">
              <a:solidFill>
                <a:prstClr val="black">
                  <a:tint val="75000"/>
                </a:prstClr>
              </a:solidFill>
              <a:latin typeface="Calibri" panose="020F0502020204030204"/>
            </a:endParaRPr>
          </a:p>
        </p:txBody>
      </p:sp>
      <p:sp>
        <p:nvSpPr>
          <p:cNvPr id="5" name="Segnaposto piè di pagina 4"/>
          <p:cNvSpPr>
            <a:spLocks noGrp="1"/>
          </p:cNvSpPr>
          <p:nvPr>
            <p:ph type="ftr" sz="quarter" idx="11"/>
          </p:nvPr>
        </p:nvSpPr>
        <p:spPr/>
        <p:txBody>
          <a:bodyPr/>
          <a:lstStyle/>
          <a:p>
            <a:pPr defTabSz="685800" eaLnBrk="1" fontAlgn="auto" hangingPunct="1">
              <a:spcBef>
                <a:spcPts val="0"/>
              </a:spcBef>
              <a:spcAft>
                <a:spcPts val="0"/>
              </a:spcAft>
            </a:pPr>
            <a:endParaRPr lang="en-US">
              <a:solidFill>
                <a:prstClr val="black">
                  <a:tint val="75000"/>
                </a:prstClr>
              </a:solidFill>
              <a:latin typeface="Calibri" panose="020F0502020204030204"/>
            </a:endParaRPr>
          </a:p>
        </p:txBody>
      </p:sp>
      <p:sp>
        <p:nvSpPr>
          <p:cNvPr id="6" name="Segnaposto numero diapositiva 5"/>
          <p:cNvSpPr>
            <a:spLocks noGrp="1"/>
          </p:cNvSpPr>
          <p:nvPr>
            <p:ph type="sldNum" sz="quarter" idx="12"/>
          </p:nvPr>
        </p:nvSpPr>
        <p:spPr/>
        <p:txBody>
          <a:bodyPr/>
          <a:lstStyle/>
          <a:p>
            <a:pPr defTabSz="685800" eaLnBrk="1" fontAlgn="auto" hangingPunct="1">
              <a:spcBef>
                <a:spcPts val="0"/>
              </a:spcBef>
              <a:spcAft>
                <a:spcPts val="0"/>
              </a:spcAft>
            </a:pPr>
            <a:fld id="{0C56C61E-D4C0-44A7-8402-6566417928F4}" type="slidenum">
              <a:rPr lang="en-US" smtClean="0">
                <a:solidFill>
                  <a:prstClr val="black">
                    <a:tint val="75000"/>
                  </a:prstClr>
                </a:solidFill>
                <a:latin typeface="Calibri" panose="020F0502020204030204"/>
              </a:rPr>
              <a:pPr defTabSz="685800" eaLnBrk="1" fontAlgn="auto" hangingPunct="1">
                <a:spcBef>
                  <a:spcPts val="0"/>
                </a:spcBef>
                <a:spcAft>
                  <a:spcPts val="0"/>
                </a:spcAft>
              </a:pPr>
              <a:t>‹N›</a:t>
            </a:fld>
            <a:endParaRPr lang="en-US">
              <a:solidFill>
                <a:prstClr val="black">
                  <a:tint val="75000"/>
                </a:prstClr>
              </a:solidFill>
              <a:latin typeface="Calibri" panose="020F0502020204030204"/>
            </a:endParaRPr>
          </a:p>
        </p:txBody>
      </p:sp>
    </p:spTree>
    <p:extLst>
      <p:ext uri="{BB962C8B-B14F-4D97-AF65-F5344CB8AC3E}">
        <p14:creationId xmlns:p14="http://schemas.microsoft.com/office/powerpoint/2010/main" val="55984265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p:cNvSpPr>
            <a:spLocks noGrp="1"/>
          </p:cNvSpPr>
          <p:nvPr>
            <p:ph type="title"/>
          </p:nvPr>
        </p:nvSpPr>
        <p:spPr>
          <a:xfrm>
            <a:off x="623888" y="1709739"/>
            <a:ext cx="7886700" cy="2852737"/>
          </a:xfrm>
        </p:spPr>
        <p:txBody>
          <a:bodyPr anchor="b"/>
          <a:lstStyle>
            <a:lvl1pPr>
              <a:defRPr sz="4500"/>
            </a:lvl1pPr>
          </a:lstStyle>
          <a:p>
            <a:r>
              <a:rPr lang="it-IT" smtClean="0"/>
              <a:t>Fare clic per modificare lo stile del titolo</a:t>
            </a:r>
            <a:endParaRPr lang="en-US"/>
          </a:p>
        </p:txBody>
      </p:sp>
      <p:sp>
        <p:nvSpPr>
          <p:cNvPr id="3" name="Segnaposto testo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it-IT" smtClean="0"/>
              <a:t>Modifica gli stili del testo dello schema</a:t>
            </a:r>
          </a:p>
        </p:txBody>
      </p:sp>
      <p:sp>
        <p:nvSpPr>
          <p:cNvPr id="4" name="Segnaposto data 3"/>
          <p:cNvSpPr>
            <a:spLocks noGrp="1"/>
          </p:cNvSpPr>
          <p:nvPr>
            <p:ph type="dt" sz="half" idx="10"/>
          </p:nvPr>
        </p:nvSpPr>
        <p:spPr/>
        <p:txBody>
          <a:bodyPr/>
          <a:lstStyle/>
          <a:p>
            <a:pPr defTabSz="685800" eaLnBrk="1" fontAlgn="auto" hangingPunct="1">
              <a:spcBef>
                <a:spcPts val="0"/>
              </a:spcBef>
              <a:spcAft>
                <a:spcPts val="0"/>
              </a:spcAft>
            </a:pPr>
            <a:fld id="{83EFBF0E-282C-489B-A6C8-FE31D72B9228}" type="datetimeFigureOut">
              <a:rPr lang="en-US" smtClean="0">
                <a:solidFill>
                  <a:prstClr val="black">
                    <a:tint val="75000"/>
                  </a:prstClr>
                </a:solidFill>
                <a:latin typeface="Calibri" panose="020F0502020204030204"/>
              </a:rPr>
              <a:pPr defTabSz="685800" eaLnBrk="1" fontAlgn="auto" hangingPunct="1">
                <a:spcBef>
                  <a:spcPts val="0"/>
                </a:spcBef>
                <a:spcAft>
                  <a:spcPts val="0"/>
                </a:spcAft>
              </a:pPr>
              <a:t>6/23/2016</a:t>
            </a:fld>
            <a:endParaRPr lang="en-US">
              <a:solidFill>
                <a:prstClr val="black">
                  <a:tint val="75000"/>
                </a:prstClr>
              </a:solidFill>
              <a:latin typeface="Calibri" panose="020F0502020204030204"/>
            </a:endParaRPr>
          </a:p>
        </p:txBody>
      </p:sp>
      <p:sp>
        <p:nvSpPr>
          <p:cNvPr id="5" name="Segnaposto piè di pagina 4"/>
          <p:cNvSpPr>
            <a:spLocks noGrp="1"/>
          </p:cNvSpPr>
          <p:nvPr>
            <p:ph type="ftr" sz="quarter" idx="11"/>
          </p:nvPr>
        </p:nvSpPr>
        <p:spPr/>
        <p:txBody>
          <a:bodyPr/>
          <a:lstStyle/>
          <a:p>
            <a:pPr defTabSz="685800" eaLnBrk="1" fontAlgn="auto" hangingPunct="1">
              <a:spcBef>
                <a:spcPts val="0"/>
              </a:spcBef>
              <a:spcAft>
                <a:spcPts val="0"/>
              </a:spcAft>
            </a:pPr>
            <a:endParaRPr lang="en-US">
              <a:solidFill>
                <a:prstClr val="black">
                  <a:tint val="75000"/>
                </a:prstClr>
              </a:solidFill>
              <a:latin typeface="Calibri" panose="020F0502020204030204"/>
            </a:endParaRPr>
          </a:p>
        </p:txBody>
      </p:sp>
      <p:sp>
        <p:nvSpPr>
          <p:cNvPr id="6" name="Segnaposto numero diapositiva 5"/>
          <p:cNvSpPr>
            <a:spLocks noGrp="1"/>
          </p:cNvSpPr>
          <p:nvPr>
            <p:ph type="sldNum" sz="quarter" idx="12"/>
          </p:nvPr>
        </p:nvSpPr>
        <p:spPr/>
        <p:txBody>
          <a:bodyPr/>
          <a:lstStyle/>
          <a:p>
            <a:pPr defTabSz="685800" eaLnBrk="1" fontAlgn="auto" hangingPunct="1">
              <a:spcBef>
                <a:spcPts val="0"/>
              </a:spcBef>
              <a:spcAft>
                <a:spcPts val="0"/>
              </a:spcAft>
            </a:pPr>
            <a:fld id="{0C56C61E-D4C0-44A7-8402-6566417928F4}" type="slidenum">
              <a:rPr lang="en-US" smtClean="0">
                <a:solidFill>
                  <a:prstClr val="black">
                    <a:tint val="75000"/>
                  </a:prstClr>
                </a:solidFill>
                <a:latin typeface="Calibri" panose="020F0502020204030204"/>
              </a:rPr>
              <a:pPr defTabSz="685800" eaLnBrk="1" fontAlgn="auto" hangingPunct="1">
                <a:spcBef>
                  <a:spcPts val="0"/>
                </a:spcBef>
                <a:spcAft>
                  <a:spcPts val="0"/>
                </a:spcAft>
              </a:pPr>
              <a:t>‹N›</a:t>
            </a:fld>
            <a:endParaRPr lang="en-US">
              <a:solidFill>
                <a:prstClr val="black">
                  <a:tint val="75000"/>
                </a:prstClr>
              </a:solidFill>
              <a:latin typeface="Calibri" panose="020F0502020204030204"/>
            </a:endParaRPr>
          </a:p>
        </p:txBody>
      </p:sp>
    </p:spTree>
    <p:extLst>
      <p:ext uri="{BB962C8B-B14F-4D97-AF65-F5344CB8AC3E}">
        <p14:creationId xmlns:p14="http://schemas.microsoft.com/office/powerpoint/2010/main" val="347368593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smtClean="0"/>
              <a:t>Fare clic per modificare lo stile del titolo</a:t>
            </a:r>
            <a:endParaRPr lang="en-US"/>
          </a:p>
        </p:txBody>
      </p:sp>
      <p:sp>
        <p:nvSpPr>
          <p:cNvPr id="3" name="Segnaposto contenuto 2"/>
          <p:cNvSpPr>
            <a:spLocks noGrp="1"/>
          </p:cNvSpPr>
          <p:nvPr>
            <p:ph sz="half" idx="1"/>
          </p:nvPr>
        </p:nvSpPr>
        <p:spPr>
          <a:xfrm>
            <a:off x="628650" y="1825625"/>
            <a:ext cx="3886200" cy="4351338"/>
          </a:xfrm>
        </p:spPr>
        <p:txBody>
          <a:bodyPr/>
          <a:lstStyle/>
          <a:p>
            <a:pPr lvl="0"/>
            <a:r>
              <a:rPr lang="it-IT" smtClean="0"/>
              <a:t>Modifica gli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US"/>
          </a:p>
        </p:txBody>
      </p:sp>
      <p:sp>
        <p:nvSpPr>
          <p:cNvPr id="4" name="Segnaposto contenuto 3"/>
          <p:cNvSpPr>
            <a:spLocks noGrp="1"/>
          </p:cNvSpPr>
          <p:nvPr>
            <p:ph sz="half" idx="2"/>
          </p:nvPr>
        </p:nvSpPr>
        <p:spPr>
          <a:xfrm>
            <a:off x="4629150" y="1825625"/>
            <a:ext cx="3886200" cy="4351338"/>
          </a:xfrm>
        </p:spPr>
        <p:txBody>
          <a:bodyPr/>
          <a:lstStyle/>
          <a:p>
            <a:pPr lvl="0"/>
            <a:r>
              <a:rPr lang="it-IT" smtClean="0"/>
              <a:t>Modifica gli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US"/>
          </a:p>
        </p:txBody>
      </p:sp>
      <p:sp>
        <p:nvSpPr>
          <p:cNvPr id="5" name="Segnaposto data 4"/>
          <p:cNvSpPr>
            <a:spLocks noGrp="1"/>
          </p:cNvSpPr>
          <p:nvPr>
            <p:ph type="dt" sz="half" idx="10"/>
          </p:nvPr>
        </p:nvSpPr>
        <p:spPr/>
        <p:txBody>
          <a:bodyPr/>
          <a:lstStyle/>
          <a:p>
            <a:pPr defTabSz="685800" eaLnBrk="1" fontAlgn="auto" hangingPunct="1">
              <a:spcBef>
                <a:spcPts val="0"/>
              </a:spcBef>
              <a:spcAft>
                <a:spcPts val="0"/>
              </a:spcAft>
            </a:pPr>
            <a:fld id="{83EFBF0E-282C-489B-A6C8-FE31D72B9228}" type="datetimeFigureOut">
              <a:rPr lang="en-US" smtClean="0">
                <a:solidFill>
                  <a:prstClr val="black">
                    <a:tint val="75000"/>
                  </a:prstClr>
                </a:solidFill>
                <a:latin typeface="Calibri" panose="020F0502020204030204"/>
              </a:rPr>
              <a:pPr defTabSz="685800" eaLnBrk="1" fontAlgn="auto" hangingPunct="1">
                <a:spcBef>
                  <a:spcPts val="0"/>
                </a:spcBef>
                <a:spcAft>
                  <a:spcPts val="0"/>
                </a:spcAft>
              </a:pPr>
              <a:t>6/23/2016</a:t>
            </a:fld>
            <a:endParaRPr lang="en-US">
              <a:solidFill>
                <a:prstClr val="black">
                  <a:tint val="75000"/>
                </a:prstClr>
              </a:solidFill>
              <a:latin typeface="Calibri" panose="020F0502020204030204"/>
            </a:endParaRPr>
          </a:p>
        </p:txBody>
      </p:sp>
      <p:sp>
        <p:nvSpPr>
          <p:cNvPr id="6" name="Segnaposto piè di pagina 5"/>
          <p:cNvSpPr>
            <a:spLocks noGrp="1"/>
          </p:cNvSpPr>
          <p:nvPr>
            <p:ph type="ftr" sz="quarter" idx="11"/>
          </p:nvPr>
        </p:nvSpPr>
        <p:spPr/>
        <p:txBody>
          <a:bodyPr/>
          <a:lstStyle/>
          <a:p>
            <a:pPr defTabSz="685800" eaLnBrk="1" fontAlgn="auto" hangingPunct="1">
              <a:spcBef>
                <a:spcPts val="0"/>
              </a:spcBef>
              <a:spcAft>
                <a:spcPts val="0"/>
              </a:spcAft>
            </a:pPr>
            <a:endParaRPr lang="en-US">
              <a:solidFill>
                <a:prstClr val="black">
                  <a:tint val="75000"/>
                </a:prstClr>
              </a:solidFill>
              <a:latin typeface="Calibri" panose="020F0502020204030204"/>
            </a:endParaRPr>
          </a:p>
        </p:txBody>
      </p:sp>
      <p:sp>
        <p:nvSpPr>
          <p:cNvPr id="7" name="Segnaposto numero diapositiva 6"/>
          <p:cNvSpPr>
            <a:spLocks noGrp="1"/>
          </p:cNvSpPr>
          <p:nvPr>
            <p:ph type="sldNum" sz="quarter" idx="12"/>
          </p:nvPr>
        </p:nvSpPr>
        <p:spPr/>
        <p:txBody>
          <a:bodyPr/>
          <a:lstStyle/>
          <a:p>
            <a:pPr defTabSz="685800" eaLnBrk="1" fontAlgn="auto" hangingPunct="1">
              <a:spcBef>
                <a:spcPts val="0"/>
              </a:spcBef>
              <a:spcAft>
                <a:spcPts val="0"/>
              </a:spcAft>
            </a:pPr>
            <a:fld id="{0C56C61E-D4C0-44A7-8402-6566417928F4}" type="slidenum">
              <a:rPr lang="en-US" smtClean="0">
                <a:solidFill>
                  <a:prstClr val="black">
                    <a:tint val="75000"/>
                  </a:prstClr>
                </a:solidFill>
                <a:latin typeface="Calibri" panose="020F0502020204030204"/>
              </a:rPr>
              <a:pPr defTabSz="685800" eaLnBrk="1" fontAlgn="auto" hangingPunct="1">
                <a:spcBef>
                  <a:spcPts val="0"/>
                </a:spcBef>
                <a:spcAft>
                  <a:spcPts val="0"/>
                </a:spcAft>
              </a:pPr>
              <a:t>‹N›</a:t>
            </a:fld>
            <a:endParaRPr lang="en-US">
              <a:solidFill>
                <a:prstClr val="black">
                  <a:tint val="75000"/>
                </a:prstClr>
              </a:solidFill>
              <a:latin typeface="Calibri" panose="020F0502020204030204"/>
            </a:endParaRPr>
          </a:p>
        </p:txBody>
      </p:sp>
    </p:spTree>
    <p:extLst>
      <p:ext uri="{BB962C8B-B14F-4D97-AF65-F5344CB8AC3E}">
        <p14:creationId xmlns:p14="http://schemas.microsoft.com/office/powerpoint/2010/main" val="26507557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p:cNvSpPr>
            <a:spLocks noGrp="1"/>
          </p:cNvSpPr>
          <p:nvPr>
            <p:ph type="title"/>
          </p:nvPr>
        </p:nvSpPr>
        <p:spPr>
          <a:xfrm>
            <a:off x="629841" y="365126"/>
            <a:ext cx="7886700" cy="1325563"/>
          </a:xfrm>
        </p:spPr>
        <p:txBody>
          <a:bodyPr/>
          <a:lstStyle/>
          <a:p>
            <a:r>
              <a:rPr lang="it-IT" smtClean="0"/>
              <a:t>Fare clic per modificare lo stile del titolo</a:t>
            </a:r>
            <a:endParaRPr lang="en-US"/>
          </a:p>
        </p:txBody>
      </p:sp>
      <p:sp>
        <p:nvSpPr>
          <p:cNvPr id="3" name="Segnaposto testo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it-IT" smtClean="0"/>
              <a:t>Modifica gli stili del testo dello schema</a:t>
            </a:r>
          </a:p>
        </p:txBody>
      </p:sp>
      <p:sp>
        <p:nvSpPr>
          <p:cNvPr id="4" name="Segnaposto contenuto 3"/>
          <p:cNvSpPr>
            <a:spLocks noGrp="1"/>
          </p:cNvSpPr>
          <p:nvPr>
            <p:ph sz="half" idx="2"/>
          </p:nvPr>
        </p:nvSpPr>
        <p:spPr>
          <a:xfrm>
            <a:off x="629842" y="2505075"/>
            <a:ext cx="3868340" cy="3684588"/>
          </a:xfrm>
        </p:spPr>
        <p:txBody>
          <a:bodyPr/>
          <a:lstStyle/>
          <a:p>
            <a:pPr lvl="0"/>
            <a:r>
              <a:rPr lang="it-IT" smtClean="0"/>
              <a:t>Modifica gli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US"/>
          </a:p>
        </p:txBody>
      </p:sp>
      <p:sp>
        <p:nvSpPr>
          <p:cNvPr id="5" name="Segnaposto testo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it-IT" smtClean="0"/>
              <a:t>Modifica gli stili del testo dello schema</a:t>
            </a:r>
          </a:p>
        </p:txBody>
      </p:sp>
      <p:sp>
        <p:nvSpPr>
          <p:cNvPr id="6" name="Segnaposto contenuto 5"/>
          <p:cNvSpPr>
            <a:spLocks noGrp="1"/>
          </p:cNvSpPr>
          <p:nvPr>
            <p:ph sz="quarter" idx="4"/>
          </p:nvPr>
        </p:nvSpPr>
        <p:spPr>
          <a:xfrm>
            <a:off x="4629150" y="2505075"/>
            <a:ext cx="3887391" cy="3684588"/>
          </a:xfrm>
        </p:spPr>
        <p:txBody>
          <a:bodyPr/>
          <a:lstStyle/>
          <a:p>
            <a:pPr lvl="0"/>
            <a:r>
              <a:rPr lang="it-IT" smtClean="0"/>
              <a:t>Modifica gli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US"/>
          </a:p>
        </p:txBody>
      </p:sp>
      <p:sp>
        <p:nvSpPr>
          <p:cNvPr id="7" name="Segnaposto data 6"/>
          <p:cNvSpPr>
            <a:spLocks noGrp="1"/>
          </p:cNvSpPr>
          <p:nvPr>
            <p:ph type="dt" sz="half" idx="10"/>
          </p:nvPr>
        </p:nvSpPr>
        <p:spPr/>
        <p:txBody>
          <a:bodyPr/>
          <a:lstStyle/>
          <a:p>
            <a:pPr defTabSz="685800" eaLnBrk="1" fontAlgn="auto" hangingPunct="1">
              <a:spcBef>
                <a:spcPts val="0"/>
              </a:spcBef>
              <a:spcAft>
                <a:spcPts val="0"/>
              </a:spcAft>
            </a:pPr>
            <a:fld id="{83EFBF0E-282C-489B-A6C8-FE31D72B9228}" type="datetimeFigureOut">
              <a:rPr lang="en-US" smtClean="0">
                <a:solidFill>
                  <a:prstClr val="black">
                    <a:tint val="75000"/>
                  </a:prstClr>
                </a:solidFill>
                <a:latin typeface="Calibri" panose="020F0502020204030204"/>
              </a:rPr>
              <a:pPr defTabSz="685800" eaLnBrk="1" fontAlgn="auto" hangingPunct="1">
                <a:spcBef>
                  <a:spcPts val="0"/>
                </a:spcBef>
                <a:spcAft>
                  <a:spcPts val="0"/>
                </a:spcAft>
              </a:pPr>
              <a:t>6/23/2016</a:t>
            </a:fld>
            <a:endParaRPr lang="en-US">
              <a:solidFill>
                <a:prstClr val="black">
                  <a:tint val="75000"/>
                </a:prstClr>
              </a:solidFill>
              <a:latin typeface="Calibri" panose="020F0502020204030204"/>
            </a:endParaRPr>
          </a:p>
        </p:txBody>
      </p:sp>
      <p:sp>
        <p:nvSpPr>
          <p:cNvPr id="8" name="Segnaposto piè di pagina 7"/>
          <p:cNvSpPr>
            <a:spLocks noGrp="1"/>
          </p:cNvSpPr>
          <p:nvPr>
            <p:ph type="ftr" sz="quarter" idx="11"/>
          </p:nvPr>
        </p:nvSpPr>
        <p:spPr/>
        <p:txBody>
          <a:bodyPr/>
          <a:lstStyle/>
          <a:p>
            <a:pPr defTabSz="685800" eaLnBrk="1" fontAlgn="auto" hangingPunct="1">
              <a:spcBef>
                <a:spcPts val="0"/>
              </a:spcBef>
              <a:spcAft>
                <a:spcPts val="0"/>
              </a:spcAft>
            </a:pPr>
            <a:endParaRPr lang="en-US">
              <a:solidFill>
                <a:prstClr val="black">
                  <a:tint val="75000"/>
                </a:prstClr>
              </a:solidFill>
              <a:latin typeface="Calibri" panose="020F0502020204030204"/>
            </a:endParaRPr>
          </a:p>
        </p:txBody>
      </p:sp>
      <p:sp>
        <p:nvSpPr>
          <p:cNvPr id="9" name="Segnaposto numero diapositiva 8"/>
          <p:cNvSpPr>
            <a:spLocks noGrp="1"/>
          </p:cNvSpPr>
          <p:nvPr>
            <p:ph type="sldNum" sz="quarter" idx="12"/>
          </p:nvPr>
        </p:nvSpPr>
        <p:spPr/>
        <p:txBody>
          <a:bodyPr/>
          <a:lstStyle/>
          <a:p>
            <a:pPr defTabSz="685800" eaLnBrk="1" fontAlgn="auto" hangingPunct="1">
              <a:spcBef>
                <a:spcPts val="0"/>
              </a:spcBef>
              <a:spcAft>
                <a:spcPts val="0"/>
              </a:spcAft>
            </a:pPr>
            <a:fld id="{0C56C61E-D4C0-44A7-8402-6566417928F4}" type="slidenum">
              <a:rPr lang="en-US" smtClean="0">
                <a:solidFill>
                  <a:prstClr val="black">
                    <a:tint val="75000"/>
                  </a:prstClr>
                </a:solidFill>
                <a:latin typeface="Calibri" panose="020F0502020204030204"/>
              </a:rPr>
              <a:pPr defTabSz="685800" eaLnBrk="1" fontAlgn="auto" hangingPunct="1">
                <a:spcBef>
                  <a:spcPts val="0"/>
                </a:spcBef>
                <a:spcAft>
                  <a:spcPts val="0"/>
                </a:spcAft>
              </a:pPr>
              <a:t>‹N›</a:t>
            </a:fld>
            <a:endParaRPr lang="en-US">
              <a:solidFill>
                <a:prstClr val="black">
                  <a:tint val="75000"/>
                </a:prstClr>
              </a:solidFill>
              <a:latin typeface="Calibri" panose="020F0502020204030204"/>
            </a:endParaRPr>
          </a:p>
        </p:txBody>
      </p:sp>
    </p:spTree>
    <p:extLst>
      <p:ext uri="{BB962C8B-B14F-4D97-AF65-F5344CB8AC3E}">
        <p14:creationId xmlns:p14="http://schemas.microsoft.com/office/powerpoint/2010/main" val="146371085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smtClean="0"/>
              <a:t>Fare clic per modificare lo stile del titolo</a:t>
            </a:r>
            <a:endParaRPr lang="en-US"/>
          </a:p>
        </p:txBody>
      </p:sp>
      <p:sp>
        <p:nvSpPr>
          <p:cNvPr id="3" name="Segnaposto data 2"/>
          <p:cNvSpPr>
            <a:spLocks noGrp="1"/>
          </p:cNvSpPr>
          <p:nvPr>
            <p:ph type="dt" sz="half" idx="10"/>
          </p:nvPr>
        </p:nvSpPr>
        <p:spPr/>
        <p:txBody>
          <a:bodyPr/>
          <a:lstStyle/>
          <a:p>
            <a:pPr defTabSz="685800" eaLnBrk="1" fontAlgn="auto" hangingPunct="1">
              <a:spcBef>
                <a:spcPts val="0"/>
              </a:spcBef>
              <a:spcAft>
                <a:spcPts val="0"/>
              </a:spcAft>
            </a:pPr>
            <a:fld id="{83EFBF0E-282C-489B-A6C8-FE31D72B9228}" type="datetimeFigureOut">
              <a:rPr lang="en-US" smtClean="0">
                <a:solidFill>
                  <a:prstClr val="black">
                    <a:tint val="75000"/>
                  </a:prstClr>
                </a:solidFill>
                <a:latin typeface="Calibri" panose="020F0502020204030204"/>
              </a:rPr>
              <a:pPr defTabSz="685800" eaLnBrk="1" fontAlgn="auto" hangingPunct="1">
                <a:spcBef>
                  <a:spcPts val="0"/>
                </a:spcBef>
                <a:spcAft>
                  <a:spcPts val="0"/>
                </a:spcAft>
              </a:pPr>
              <a:t>6/23/2016</a:t>
            </a:fld>
            <a:endParaRPr lang="en-US">
              <a:solidFill>
                <a:prstClr val="black">
                  <a:tint val="75000"/>
                </a:prstClr>
              </a:solidFill>
              <a:latin typeface="Calibri" panose="020F0502020204030204"/>
            </a:endParaRPr>
          </a:p>
        </p:txBody>
      </p:sp>
      <p:sp>
        <p:nvSpPr>
          <p:cNvPr id="4" name="Segnaposto piè di pagina 3"/>
          <p:cNvSpPr>
            <a:spLocks noGrp="1"/>
          </p:cNvSpPr>
          <p:nvPr>
            <p:ph type="ftr" sz="quarter" idx="11"/>
          </p:nvPr>
        </p:nvSpPr>
        <p:spPr/>
        <p:txBody>
          <a:bodyPr/>
          <a:lstStyle/>
          <a:p>
            <a:pPr defTabSz="685800" eaLnBrk="1" fontAlgn="auto" hangingPunct="1">
              <a:spcBef>
                <a:spcPts val="0"/>
              </a:spcBef>
              <a:spcAft>
                <a:spcPts val="0"/>
              </a:spcAft>
            </a:pPr>
            <a:endParaRPr lang="en-US">
              <a:solidFill>
                <a:prstClr val="black">
                  <a:tint val="75000"/>
                </a:prstClr>
              </a:solidFill>
              <a:latin typeface="Calibri" panose="020F0502020204030204"/>
            </a:endParaRPr>
          </a:p>
        </p:txBody>
      </p:sp>
      <p:sp>
        <p:nvSpPr>
          <p:cNvPr id="5" name="Segnaposto numero diapositiva 4"/>
          <p:cNvSpPr>
            <a:spLocks noGrp="1"/>
          </p:cNvSpPr>
          <p:nvPr>
            <p:ph type="sldNum" sz="quarter" idx="12"/>
          </p:nvPr>
        </p:nvSpPr>
        <p:spPr/>
        <p:txBody>
          <a:bodyPr/>
          <a:lstStyle/>
          <a:p>
            <a:pPr defTabSz="685800" eaLnBrk="1" fontAlgn="auto" hangingPunct="1">
              <a:spcBef>
                <a:spcPts val="0"/>
              </a:spcBef>
              <a:spcAft>
                <a:spcPts val="0"/>
              </a:spcAft>
            </a:pPr>
            <a:fld id="{0C56C61E-D4C0-44A7-8402-6566417928F4}" type="slidenum">
              <a:rPr lang="en-US" smtClean="0">
                <a:solidFill>
                  <a:prstClr val="black">
                    <a:tint val="75000"/>
                  </a:prstClr>
                </a:solidFill>
                <a:latin typeface="Calibri" panose="020F0502020204030204"/>
              </a:rPr>
              <a:pPr defTabSz="685800" eaLnBrk="1" fontAlgn="auto" hangingPunct="1">
                <a:spcBef>
                  <a:spcPts val="0"/>
                </a:spcBef>
                <a:spcAft>
                  <a:spcPts val="0"/>
                </a:spcAft>
              </a:pPr>
              <a:t>‹N›</a:t>
            </a:fld>
            <a:endParaRPr lang="en-US">
              <a:solidFill>
                <a:prstClr val="black">
                  <a:tint val="75000"/>
                </a:prstClr>
              </a:solidFill>
              <a:latin typeface="Calibri" panose="020F0502020204030204"/>
            </a:endParaRPr>
          </a:p>
        </p:txBody>
      </p:sp>
    </p:spTree>
    <p:extLst>
      <p:ext uri="{BB962C8B-B14F-4D97-AF65-F5344CB8AC3E}">
        <p14:creationId xmlns:p14="http://schemas.microsoft.com/office/powerpoint/2010/main" val="11359527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p:cNvSpPr>
            <a:spLocks noGrp="1"/>
          </p:cNvSpPr>
          <p:nvPr>
            <p:ph type="title"/>
          </p:nvPr>
        </p:nvSpPr>
        <p:spPr>
          <a:xfrm>
            <a:off x="722313" y="4406900"/>
            <a:ext cx="7772400" cy="1362075"/>
          </a:xfrm>
        </p:spPr>
        <p:txBody>
          <a:bodyPr/>
          <a:lstStyle>
            <a:lvl1pPr algn="l">
              <a:defRPr sz="4000" b="1" cap="all"/>
            </a:lvl1pPr>
          </a:lstStyle>
          <a:p>
            <a:r>
              <a:rPr lang="it-IT"/>
              <a:t>Fare clic per modificare lo stile del titolo</a:t>
            </a:r>
          </a:p>
        </p:txBody>
      </p:sp>
      <p:sp>
        <p:nvSpPr>
          <p:cNvPr id="3" name="Segnaposto testo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it-IT"/>
              <a:t>Fare clic per modificare stili del testo dello schema</a:t>
            </a:r>
          </a:p>
        </p:txBody>
      </p:sp>
      <p:sp>
        <p:nvSpPr>
          <p:cNvPr id="4" name="Rectangle 68"/>
          <p:cNvSpPr>
            <a:spLocks noGrp="1" noChangeArrowheads="1"/>
          </p:cNvSpPr>
          <p:nvPr>
            <p:ph type="sldNum" sz="quarter" idx="10"/>
          </p:nvPr>
        </p:nvSpPr>
        <p:spPr>
          <a:ln/>
        </p:spPr>
        <p:txBody>
          <a:bodyPr/>
          <a:lstStyle>
            <a:lvl1pPr>
              <a:defRPr/>
            </a:lvl1pPr>
          </a:lstStyle>
          <a:p>
            <a:pPr>
              <a:defRPr/>
            </a:pPr>
            <a:fld id="{3C672EB1-02B5-43C1-BB16-DDA8091E74AD}" type="slidenum">
              <a:rPr lang="it-IT" altLang="it-IT"/>
              <a:pPr>
                <a:defRPr/>
              </a:pPr>
              <a:t>‹N›</a:t>
            </a:fld>
            <a:endParaRPr lang="it-IT" altLang="it-IT" dirty="0"/>
          </a:p>
        </p:txBody>
      </p:sp>
    </p:spTree>
    <p:extLst>
      <p:ext uri="{BB962C8B-B14F-4D97-AF65-F5344CB8AC3E}">
        <p14:creationId xmlns:p14="http://schemas.microsoft.com/office/powerpoint/2010/main" val="419676348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p:cNvSpPr>
            <a:spLocks noGrp="1"/>
          </p:cNvSpPr>
          <p:nvPr>
            <p:ph type="dt" sz="half" idx="10"/>
          </p:nvPr>
        </p:nvSpPr>
        <p:spPr/>
        <p:txBody>
          <a:bodyPr/>
          <a:lstStyle/>
          <a:p>
            <a:pPr defTabSz="685800" eaLnBrk="1" fontAlgn="auto" hangingPunct="1">
              <a:spcBef>
                <a:spcPts val="0"/>
              </a:spcBef>
              <a:spcAft>
                <a:spcPts val="0"/>
              </a:spcAft>
            </a:pPr>
            <a:fld id="{83EFBF0E-282C-489B-A6C8-FE31D72B9228}" type="datetimeFigureOut">
              <a:rPr lang="en-US" smtClean="0">
                <a:solidFill>
                  <a:prstClr val="black">
                    <a:tint val="75000"/>
                  </a:prstClr>
                </a:solidFill>
                <a:latin typeface="Calibri" panose="020F0502020204030204"/>
              </a:rPr>
              <a:pPr defTabSz="685800" eaLnBrk="1" fontAlgn="auto" hangingPunct="1">
                <a:spcBef>
                  <a:spcPts val="0"/>
                </a:spcBef>
                <a:spcAft>
                  <a:spcPts val="0"/>
                </a:spcAft>
              </a:pPr>
              <a:t>6/23/2016</a:t>
            </a:fld>
            <a:endParaRPr lang="en-US">
              <a:solidFill>
                <a:prstClr val="black">
                  <a:tint val="75000"/>
                </a:prstClr>
              </a:solidFill>
              <a:latin typeface="Calibri" panose="020F0502020204030204"/>
            </a:endParaRPr>
          </a:p>
        </p:txBody>
      </p:sp>
      <p:sp>
        <p:nvSpPr>
          <p:cNvPr id="3" name="Segnaposto piè di pagina 2"/>
          <p:cNvSpPr>
            <a:spLocks noGrp="1"/>
          </p:cNvSpPr>
          <p:nvPr>
            <p:ph type="ftr" sz="quarter" idx="11"/>
          </p:nvPr>
        </p:nvSpPr>
        <p:spPr/>
        <p:txBody>
          <a:bodyPr/>
          <a:lstStyle/>
          <a:p>
            <a:pPr defTabSz="685800" eaLnBrk="1" fontAlgn="auto" hangingPunct="1">
              <a:spcBef>
                <a:spcPts val="0"/>
              </a:spcBef>
              <a:spcAft>
                <a:spcPts val="0"/>
              </a:spcAft>
            </a:pPr>
            <a:endParaRPr lang="en-US">
              <a:solidFill>
                <a:prstClr val="black">
                  <a:tint val="75000"/>
                </a:prstClr>
              </a:solidFill>
              <a:latin typeface="Calibri" panose="020F0502020204030204"/>
            </a:endParaRPr>
          </a:p>
        </p:txBody>
      </p:sp>
      <p:sp>
        <p:nvSpPr>
          <p:cNvPr id="4" name="Segnaposto numero diapositiva 3"/>
          <p:cNvSpPr>
            <a:spLocks noGrp="1"/>
          </p:cNvSpPr>
          <p:nvPr>
            <p:ph type="sldNum" sz="quarter" idx="12"/>
          </p:nvPr>
        </p:nvSpPr>
        <p:spPr/>
        <p:txBody>
          <a:bodyPr/>
          <a:lstStyle/>
          <a:p>
            <a:pPr defTabSz="685800" eaLnBrk="1" fontAlgn="auto" hangingPunct="1">
              <a:spcBef>
                <a:spcPts val="0"/>
              </a:spcBef>
              <a:spcAft>
                <a:spcPts val="0"/>
              </a:spcAft>
            </a:pPr>
            <a:fld id="{0C56C61E-D4C0-44A7-8402-6566417928F4}" type="slidenum">
              <a:rPr lang="en-US" smtClean="0">
                <a:solidFill>
                  <a:prstClr val="black">
                    <a:tint val="75000"/>
                  </a:prstClr>
                </a:solidFill>
                <a:latin typeface="Calibri" panose="020F0502020204030204"/>
              </a:rPr>
              <a:pPr defTabSz="685800" eaLnBrk="1" fontAlgn="auto" hangingPunct="1">
                <a:spcBef>
                  <a:spcPts val="0"/>
                </a:spcBef>
                <a:spcAft>
                  <a:spcPts val="0"/>
                </a:spcAft>
              </a:pPr>
              <a:t>‹N›</a:t>
            </a:fld>
            <a:endParaRPr lang="en-US">
              <a:solidFill>
                <a:prstClr val="black">
                  <a:tint val="75000"/>
                </a:prstClr>
              </a:solidFill>
              <a:latin typeface="Calibri" panose="020F0502020204030204"/>
            </a:endParaRPr>
          </a:p>
        </p:txBody>
      </p:sp>
    </p:spTree>
    <p:extLst>
      <p:ext uri="{BB962C8B-B14F-4D97-AF65-F5344CB8AC3E}">
        <p14:creationId xmlns:p14="http://schemas.microsoft.com/office/powerpoint/2010/main" val="285795891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629841" y="457200"/>
            <a:ext cx="2949178" cy="1600200"/>
          </a:xfrm>
        </p:spPr>
        <p:txBody>
          <a:bodyPr anchor="b"/>
          <a:lstStyle>
            <a:lvl1pPr>
              <a:defRPr sz="2400"/>
            </a:lvl1pPr>
          </a:lstStyle>
          <a:p>
            <a:r>
              <a:rPr lang="it-IT" smtClean="0"/>
              <a:t>Fare clic per modificare lo stile del titolo</a:t>
            </a:r>
            <a:endParaRPr lang="en-US"/>
          </a:p>
        </p:txBody>
      </p:sp>
      <p:sp>
        <p:nvSpPr>
          <p:cNvPr id="3" name="Segnaposto contenuto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it-IT" smtClean="0"/>
              <a:t>Modifica gli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US"/>
          </a:p>
        </p:txBody>
      </p:sp>
      <p:sp>
        <p:nvSpPr>
          <p:cNvPr id="4" name="Segnaposto testo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it-IT" smtClean="0"/>
              <a:t>Modifica gli stili del testo dello schema</a:t>
            </a:r>
          </a:p>
        </p:txBody>
      </p:sp>
      <p:sp>
        <p:nvSpPr>
          <p:cNvPr id="5" name="Segnaposto data 4"/>
          <p:cNvSpPr>
            <a:spLocks noGrp="1"/>
          </p:cNvSpPr>
          <p:nvPr>
            <p:ph type="dt" sz="half" idx="10"/>
          </p:nvPr>
        </p:nvSpPr>
        <p:spPr/>
        <p:txBody>
          <a:bodyPr/>
          <a:lstStyle/>
          <a:p>
            <a:pPr defTabSz="685800" eaLnBrk="1" fontAlgn="auto" hangingPunct="1">
              <a:spcBef>
                <a:spcPts val="0"/>
              </a:spcBef>
              <a:spcAft>
                <a:spcPts val="0"/>
              </a:spcAft>
            </a:pPr>
            <a:fld id="{83EFBF0E-282C-489B-A6C8-FE31D72B9228}" type="datetimeFigureOut">
              <a:rPr lang="en-US" smtClean="0">
                <a:solidFill>
                  <a:prstClr val="black">
                    <a:tint val="75000"/>
                  </a:prstClr>
                </a:solidFill>
                <a:latin typeface="Calibri" panose="020F0502020204030204"/>
              </a:rPr>
              <a:pPr defTabSz="685800" eaLnBrk="1" fontAlgn="auto" hangingPunct="1">
                <a:spcBef>
                  <a:spcPts val="0"/>
                </a:spcBef>
                <a:spcAft>
                  <a:spcPts val="0"/>
                </a:spcAft>
              </a:pPr>
              <a:t>6/23/2016</a:t>
            </a:fld>
            <a:endParaRPr lang="en-US">
              <a:solidFill>
                <a:prstClr val="black">
                  <a:tint val="75000"/>
                </a:prstClr>
              </a:solidFill>
              <a:latin typeface="Calibri" panose="020F0502020204030204"/>
            </a:endParaRPr>
          </a:p>
        </p:txBody>
      </p:sp>
      <p:sp>
        <p:nvSpPr>
          <p:cNvPr id="6" name="Segnaposto piè di pagina 5"/>
          <p:cNvSpPr>
            <a:spLocks noGrp="1"/>
          </p:cNvSpPr>
          <p:nvPr>
            <p:ph type="ftr" sz="quarter" idx="11"/>
          </p:nvPr>
        </p:nvSpPr>
        <p:spPr/>
        <p:txBody>
          <a:bodyPr/>
          <a:lstStyle/>
          <a:p>
            <a:pPr defTabSz="685800" eaLnBrk="1" fontAlgn="auto" hangingPunct="1">
              <a:spcBef>
                <a:spcPts val="0"/>
              </a:spcBef>
              <a:spcAft>
                <a:spcPts val="0"/>
              </a:spcAft>
            </a:pPr>
            <a:endParaRPr lang="en-US">
              <a:solidFill>
                <a:prstClr val="black">
                  <a:tint val="75000"/>
                </a:prstClr>
              </a:solidFill>
              <a:latin typeface="Calibri" panose="020F0502020204030204"/>
            </a:endParaRPr>
          </a:p>
        </p:txBody>
      </p:sp>
      <p:sp>
        <p:nvSpPr>
          <p:cNvPr id="7" name="Segnaposto numero diapositiva 6"/>
          <p:cNvSpPr>
            <a:spLocks noGrp="1"/>
          </p:cNvSpPr>
          <p:nvPr>
            <p:ph type="sldNum" sz="quarter" idx="12"/>
          </p:nvPr>
        </p:nvSpPr>
        <p:spPr/>
        <p:txBody>
          <a:bodyPr/>
          <a:lstStyle/>
          <a:p>
            <a:pPr defTabSz="685800" eaLnBrk="1" fontAlgn="auto" hangingPunct="1">
              <a:spcBef>
                <a:spcPts val="0"/>
              </a:spcBef>
              <a:spcAft>
                <a:spcPts val="0"/>
              </a:spcAft>
            </a:pPr>
            <a:fld id="{0C56C61E-D4C0-44A7-8402-6566417928F4}" type="slidenum">
              <a:rPr lang="en-US" smtClean="0">
                <a:solidFill>
                  <a:prstClr val="black">
                    <a:tint val="75000"/>
                  </a:prstClr>
                </a:solidFill>
                <a:latin typeface="Calibri" panose="020F0502020204030204"/>
              </a:rPr>
              <a:pPr defTabSz="685800" eaLnBrk="1" fontAlgn="auto" hangingPunct="1">
                <a:spcBef>
                  <a:spcPts val="0"/>
                </a:spcBef>
                <a:spcAft>
                  <a:spcPts val="0"/>
                </a:spcAft>
              </a:pPr>
              <a:t>‹N›</a:t>
            </a:fld>
            <a:endParaRPr lang="en-US">
              <a:solidFill>
                <a:prstClr val="black">
                  <a:tint val="75000"/>
                </a:prstClr>
              </a:solidFill>
              <a:latin typeface="Calibri" panose="020F0502020204030204"/>
            </a:endParaRPr>
          </a:p>
        </p:txBody>
      </p:sp>
    </p:spTree>
    <p:extLst>
      <p:ext uri="{BB962C8B-B14F-4D97-AF65-F5344CB8AC3E}">
        <p14:creationId xmlns:p14="http://schemas.microsoft.com/office/powerpoint/2010/main" val="323236860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629841" y="457200"/>
            <a:ext cx="2949178" cy="1600200"/>
          </a:xfrm>
        </p:spPr>
        <p:txBody>
          <a:bodyPr anchor="b"/>
          <a:lstStyle>
            <a:lvl1pPr>
              <a:defRPr sz="2400"/>
            </a:lvl1pPr>
          </a:lstStyle>
          <a:p>
            <a:r>
              <a:rPr lang="it-IT" smtClean="0"/>
              <a:t>Fare clic per modificare lo stile del titolo</a:t>
            </a:r>
            <a:endParaRPr lang="en-US"/>
          </a:p>
        </p:txBody>
      </p:sp>
      <p:sp>
        <p:nvSpPr>
          <p:cNvPr id="3" name="Segnaposto immagine 2"/>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Segnaposto testo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it-IT" smtClean="0"/>
              <a:t>Modifica gli stili del testo dello schema</a:t>
            </a:r>
          </a:p>
        </p:txBody>
      </p:sp>
      <p:sp>
        <p:nvSpPr>
          <p:cNvPr id="5" name="Segnaposto data 4"/>
          <p:cNvSpPr>
            <a:spLocks noGrp="1"/>
          </p:cNvSpPr>
          <p:nvPr>
            <p:ph type="dt" sz="half" idx="10"/>
          </p:nvPr>
        </p:nvSpPr>
        <p:spPr/>
        <p:txBody>
          <a:bodyPr/>
          <a:lstStyle/>
          <a:p>
            <a:pPr defTabSz="685800" eaLnBrk="1" fontAlgn="auto" hangingPunct="1">
              <a:spcBef>
                <a:spcPts val="0"/>
              </a:spcBef>
              <a:spcAft>
                <a:spcPts val="0"/>
              </a:spcAft>
            </a:pPr>
            <a:fld id="{83EFBF0E-282C-489B-A6C8-FE31D72B9228}" type="datetimeFigureOut">
              <a:rPr lang="en-US" smtClean="0">
                <a:solidFill>
                  <a:prstClr val="black">
                    <a:tint val="75000"/>
                  </a:prstClr>
                </a:solidFill>
                <a:latin typeface="Calibri" panose="020F0502020204030204"/>
              </a:rPr>
              <a:pPr defTabSz="685800" eaLnBrk="1" fontAlgn="auto" hangingPunct="1">
                <a:spcBef>
                  <a:spcPts val="0"/>
                </a:spcBef>
                <a:spcAft>
                  <a:spcPts val="0"/>
                </a:spcAft>
              </a:pPr>
              <a:t>6/23/2016</a:t>
            </a:fld>
            <a:endParaRPr lang="en-US">
              <a:solidFill>
                <a:prstClr val="black">
                  <a:tint val="75000"/>
                </a:prstClr>
              </a:solidFill>
              <a:latin typeface="Calibri" panose="020F0502020204030204"/>
            </a:endParaRPr>
          </a:p>
        </p:txBody>
      </p:sp>
      <p:sp>
        <p:nvSpPr>
          <p:cNvPr id="6" name="Segnaposto piè di pagina 5"/>
          <p:cNvSpPr>
            <a:spLocks noGrp="1"/>
          </p:cNvSpPr>
          <p:nvPr>
            <p:ph type="ftr" sz="quarter" idx="11"/>
          </p:nvPr>
        </p:nvSpPr>
        <p:spPr/>
        <p:txBody>
          <a:bodyPr/>
          <a:lstStyle/>
          <a:p>
            <a:pPr defTabSz="685800" eaLnBrk="1" fontAlgn="auto" hangingPunct="1">
              <a:spcBef>
                <a:spcPts val="0"/>
              </a:spcBef>
              <a:spcAft>
                <a:spcPts val="0"/>
              </a:spcAft>
            </a:pPr>
            <a:endParaRPr lang="en-US">
              <a:solidFill>
                <a:prstClr val="black">
                  <a:tint val="75000"/>
                </a:prstClr>
              </a:solidFill>
              <a:latin typeface="Calibri" panose="020F0502020204030204"/>
            </a:endParaRPr>
          </a:p>
        </p:txBody>
      </p:sp>
      <p:sp>
        <p:nvSpPr>
          <p:cNvPr id="7" name="Segnaposto numero diapositiva 6"/>
          <p:cNvSpPr>
            <a:spLocks noGrp="1"/>
          </p:cNvSpPr>
          <p:nvPr>
            <p:ph type="sldNum" sz="quarter" idx="12"/>
          </p:nvPr>
        </p:nvSpPr>
        <p:spPr/>
        <p:txBody>
          <a:bodyPr/>
          <a:lstStyle/>
          <a:p>
            <a:pPr defTabSz="685800" eaLnBrk="1" fontAlgn="auto" hangingPunct="1">
              <a:spcBef>
                <a:spcPts val="0"/>
              </a:spcBef>
              <a:spcAft>
                <a:spcPts val="0"/>
              </a:spcAft>
            </a:pPr>
            <a:fld id="{0C56C61E-D4C0-44A7-8402-6566417928F4}" type="slidenum">
              <a:rPr lang="en-US" smtClean="0">
                <a:solidFill>
                  <a:prstClr val="black">
                    <a:tint val="75000"/>
                  </a:prstClr>
                </a:solidFill>
                <a:latin typeface="Calibri" panose="020F0502020204030204"/>
              </a:rPr>
              <a:pPr defTabSz="685800" eaLnBrk="1" fontAlgn="auto" hangingPunct="1">
                <a:spcBef>
                  <a:spcPts val="0"/>
                </a:spcBef>
                <a:spcAft>
                  <a:spcPts val="0"/>
                </a:spcAft>
              </a:pPr>
              <a:t>‹N›</a:t>
            </a:fld>
            <a:endParaRPr lang="en-US">
              <a:solidFill>
                <a:prstClr val="black">
                  <a:tint val="75000"/>
                </a:prstClr>
              </a:solidFill>
              <a:latin typeface="Calibri" panose="020F0502020204030204"/>
            </a:endParaRPr>
          </a:p>
        </p:txBody>
      </p:sp>
    </p:spTree>
    <p:extLst>
      <p:ext uri="{BB962C8B-B14F-4D97-AF65-F5344CB8AC3E}">
        <p14:creationId xmlns:p14="http://schemas.microsoft.com/office/powerpoint/2010/main" val="323091415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smtClean="0"/>
              <a:t>Fare clic per modificare lo stile del titolo</a:t>
            </a:r>
            <a:endParaRPr lang="en-US"/>
          </a:p>
        </p:txBody>
      </p:sp>
      <p:sp>
        <p:nvSpPr>
          <p:cNvPr id="3" name="Segnaposto testo verticale 2"/>
          <p:cNvSpPr>
            <a:spLocks noGrp="1"/>
          </p:cNvSpPr>
          <p:nvPr>
            <p:ph type="body" orient="vert" idx="1"/>
          </p:nvPr>
        </p:nvSpPr>
        <p:spPr/>
        <p:txBody>
          <a:bodyPr vert="eaVert"/>
          <a:lstStyle/>
          <a:p>
            <a:pPr lvl="0"/>
            <a:r>
              <a:rPr lang="it-IT" smtClean="0"/>
              <a:t>Modifica gli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US"/>
          </a:p>
        </p:txBody>
      </p:sp>
      <p:sp>
        <p:nvSpPr>
          <p:cNvPr id="4" name="Segnaposto data 3"/>
          <p:cNvSpPr>
            <a:spLocks noGrp="1"/>
          </p:cNvSpPr>
          <p:nvPr>
            <p:ph type="dt" sz="half" idx="10"/>
          </p:nvPr>
        </p:nvSpPr>
        <p:spPr/>
        <p:txBody>
          <a:bodyPr/>
          <a:lstStyle/>
          <a:p>
            <a:pPr defTabSz="685800" eaLnBrk="1" fontAlgn="auto" hangingPunct="1">
              <a:spcBef>
                <a:spcPts val="0"/>
              </a:spcBef>
              <a:spcAft>
                <a:spcPts val="0"/>
              </a:spcAft>
            </a:pPr>
            <a:fld id="{83EFBF0E-282C-489B-A6C8-FE31D72B9228}" type="datetimeFigureOut">
              <a:rPr lang="en-US" smtClean="0">
                <a:solidFill>
                  <a:prstClr val="black">
                    <a:tint val="75000"/>
                  </a:prstClr>
                </a:solidFill>
                <a:latin typeface="Calibri" panose="020F0502020204030204"/>
              </a:rPr>
              <a:pPr defTabSz="685800" eaLnBrk="1" fontAlgn="auto" hangingPunct="1">
                <a:spcBef>
                  <a:spcPts val="0"/>
                </a:spcBef>
                <a:spcAft>
                  <a:spcPts val="0"/>
                </a:spcAft>
              </a:pPr>
              <a:t>6/23/2016</a:t>
            </a:fld>
            <a:endParaRPr lang="en-US">
              <a:solidFill>
                <a:prstClr val="black">
                  <a:tint val="75000"/>
                </a:prstClr>
              </a:solidFill>
              <a:latin typeface="Calibri" panose="020F0502020204030204"/>
            </a:endParaRPr>
          </a:p>
        </p:txBody>
      </p:sp>
      <p:sp>
        <p:nvSpPr>
          <p:cNvPr id="5" name="Segnaposto piè di pagina 4"/>
          <p:cNvSpPr>
            <a:spLocks noGrp="1"/>
          </p:cNvSpPr>
          <p:nvPr>
            <p:ph type="ftr" sz="quarter" idx="11"/>
          </p:nvPr>
        </p:nvSpPr>
        <p:spPr/>
        <p:txBody>
          <a:bodyPr/>
          <a:lstStyle/>
          <a:p>
            <a:pPr defTabSz="685800" eaLnBrk="1" fontAlgn="auto" hangingPunct="1">
              <a:spcBef>
                <a:spcPts val="0"/>
              </a:spcBef>
              <a:spcAft>
                <a:spcPts val="0"/>
              </a:spcAft>
            </a:pPr>
            <a:endParaRPr lang="en-US">
              <a:solidFill>
                <a:prstClr val="black">
                  <a:tint val="75000"/>
                </a:prstClr>
              </a:solidFill>
              <a:latin typeface="Calibri" panose="020F0502020204030204"/>
            </a:endParaRPr>
          </a:p>
        </p:txBody>
      </p:sp>
      <p:sp>
        <p:nvSpPr>
          <p:cNvPr id="6" name="Segnaposto numero diapositiva 5"/>
          <p:cNvSpPr>
            <a:spLocks noGrp="1"/>
          </p:cNvSpPr>
          <p:nvPr>
            <p:ph type="sldNum" sz="quarter" idx="12"/>
          </p:nvPr>
        </p:nvSpPr>
        <p:spPr/>
        <p:txBody>
          <a:bodyPr/>
          <a:lstStyle/>
          <a:p>
            <a:pPr defTabSz="685800" eaLnBrk="1" fontAlgn="auto" hangingPunct="1">
              <a:spcBef>
                <a:spcPts val="0"/>
              </a:spcBef>
              <a:spcAft>
                <a:spcPts val="0"/>
              </a:spcAft>
            </a:pPr>
            <a:fld id="{0C56C61E-D4C0-44A7-8402-6566417928F4}" type="slidenum">
              <a:rPr lang="en-US" smtClean="0">
                <a:solidFill>
                  <a:prstClr val="black">
                    <a:tint val="75000"/>
                  </a:prstClr>
                </a:solidFill>
                <a:latin typeface="Calibri" panose="020F0502020204030204"/>
              </a:rPr>
              <a:pPr defTabSz="685800" eaLnBrk="1" fontAlgn="auto" hangingPunct="1">
                <a:spcBef>
                  <a:spcPts val="0"/>
                </a:spcBef>
                <a:spcAft>
                  <a:spcPts val="0"/>
                </a:spcAft>
              </a:pPr>
              <a:t>‹N›</a:t>
            </a:fld>
            <a:endParaRPr lang="en-US">
              <a:solidFill>
                <a:prstClr val="black">
                  <a:tint val="75000"/>
                </a:prstClr>
              </a:solidFill>
              <a:latin typeface="Calibri" panose="020F0502020204030204"/>
            </a:endParaRPr>
          </a:p>
        </p:txBody>
      </p:sp>
    </p:spTree>
    <p:extLst>
      <p:ext uri="{BB962C8B-B14F-4D97-AF65-F5344CB8AC3E}">
        <p14:creationId xmlns:p14="http://schemas.microsoft.com/office/powerpoint/2010/main" val="95030410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p:cNvSpPr>
            <a:spLocks noGrp="1"/>
          </p:cNvSpPr>
          <p:nvPr>
            <p:ph type="title" orient="vert"/>
          </p:nvPr>
        </p:nvSpPr>
        <p:spPr>
          <a:xfrm>
            <a:off x="6543675" y="365125"/>
            <a:ext cx="1971675" cy="5811838"/>
          </a:xfrm>
        </p:spPr>
        <p:txBody>
          <a:bodyPr vert="eaVert"/>
          <a:lstStyle/>
          <a:p>
            <a:r>
              <a:rPr lang="it-IT" smtClean="0"/>
              <a:t>Fare clic per modificare lo stile del titolo</a:t>
            </a:r>
            <a:endParaRPr lang="en-US"/>
          </a:p>
        </p:txBody>
      </p:sp>
      <p:sp>
        <p:nvSpPr>
          <p:cNvPr id="3" name="Segnaposto testo verticale 2"/>
          <p:cNvSpPr>
            <a:spLocks noGrp="1"/>
          </p:cNvSpPr>
          <p:nvPr>
            <p:ph type="body" orient="vert" idx="1"/>
          </p:nvPr>
        </p:nvSpPr>
        <p:spPr>
          <a:xfrm>
            <a:off x="628650" y="365125"/>
            <a:ext cx="5800725" cy="5811838"/>
          </a:xfrm>
        </p:spPr>
        <p:txBody>
          <a:bodyPr vert="eaVert"/>
          <a:lstStyle/>
          <a:p>
            <a:pPr lvl="0"/>
            <a:r>
              <a:rPr lang="it-IT" smtClean="0"/>
              <a:t>Modifica gli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US"/>
          </a:p>
        </p:txBody>
      </p:sp>
      <p:sp>
        <p:nvSpPr>
          <p:cNvPr id="4" name="Segnaposto data 3"/>
          <p:cNvSpPr>
            <a:spLocks noGrp="1"/>
          </p:cNvSpPr>
          <p:nvPr>
            <p:ph type="dt" sz="half" idx="10"/>
          </p:nvPr>
        </p:nvSpPr>
        <p:spPr/>
        <p:txBody>
          <a:bodyPr/>
          <a:lstStyle/>
          <a:p>
            <a:pPr defTabSz="685800" eaLnBrk="1" fontAlgn="auto" hangingPunct="1">
              <a:spcBef>
                <a:spcPts val="0"/>
              </a:spcBef>
              <a:spcAft>
                <a:spcPts val="0"/>
              </a:spcAft>
            </a:pPr>
            <a:fld id="{83EFBF0E-282C-489B-A6C8-FE31D72B9228}" type="datetimeFigureOut">
              <a:rPr lang="en-US" smtClean="0">
                <a:solidFill>
                  <a:prstClr val="black">
                    <a:tint val="75000"/>
                  </a:prstClr>
                </a:solidFill>
                <a:latin typeface="Calibri" panose="020F0502020204030204"/>
              </a:rPr>
              <a:pPr defTabSz="685800" eaLnBrk="1" fontAlgn="auto" hangingPunct="1">
                <a:spcBef>
                  <a:spcPts val="0"/>
                </a:spcBef>
                <a:spcAft>
                  <a:spcPts val="0"/>
                </a:spcAft>
              </a:pPr>
              <a:t>6/23/2016</a:t>
            </a:fld>
            <a:endParaRPr lang="en-US">
              <a:solidFill>
                <a:prstClr val="black">
                  <a:tint val="75000"/>
                </a:prstClr>
              </a:solidFill>
              <a:latin typeface="Calibri" panose="020F0502020204030204"/>
            </a:endParaRPr>
          </a:p>
        </p:txBody>
      </p:sp>
      <p:sp>
        <p:nvSpPr>
          <p:cNvPr id="5" name="Segnaposto piè di pagina 4"/>
          <p:cNvSpPr>
            <a:spLocks noGrp="1"/>
          </p:cNvSpPr>
          <p:nvPr>
            <p:ph type="ftr" sz="quarter" idx="11"/>
          </p:nvPr>
        </p:nvSpPr>
        <p:spPr/>
        <p:txBody>
          <a:bodyPr/>
          <a:lstStyle/>
          <a:p>
            <a:pPr defTabSz="685800" eaLnBrk="1" fontAlgn="auto" hangingPunct="1">
              <a:spcBef>
                <a:spcPts val="0"/>
              </a:spcBef>
              <a:spcAft>
                <a:spcPts val="0"/>
              </a:spcAft>
            </a:pPr>
            <a:endParaRPr lang="en-US">
              <a:solidFill>
                <a:prstClr val="black">
                  <a:tint val="75000"/>
                </a:prstClr>
              </a:solidFill>
              <a:latin typeface="Calibri" panose="020F0502020204030204"/>
            </a:endParaRPr>
          </a:p>
        </p:txBody>
      </p:sp>
      <p:sp>
        <p:nvSpPr>
          <p:cNvPr id="6" name="Segnaposto numero diapositiva 5"/>
          <p:cNvSpPr>
            <a:spLocks noGrp="1"/>
          </p:cNvSpPr>
          <p:nvPr>
            <p:ph type="sldNum" sz="quarter" idx="12"/>
          </p:nvPr>
        </p:nvSpPr>
        <p:spPr/>
        <p:txBody>
          <a:bodyPr/>
          <a:lstStyle/>
          <a:p>
            <a:pPr defTabSz="685800" eaLnBrk="1" fontAlgn="auto" hangingPunct="1">
              <a:spcBef>
                <a:spcPts val="0"/>
              </a:spcBef>
              <a:spcAft>
                <a:spcPts val="0"/>
              </a:spcAft>
            </a:pPr>
            <a:fld id="{0C56C61E-D4C0-44A7-8402-6566417928F4}" type="slidenum">
              <a:rPr lang="en-US" smtClean="0">
                <a:solidFill>
                  <a:prstClr val="black">
                    <a:tint val="75000"/>
                  </a:prstClr>
                </a:solidFill>
                <a:latin typeface="Calibri" panose="020F0502020204030204"/>
              </a:rPr>
              <a:pPr defTabSz="685800" eaLnBrk="1" fontAlgn="auto" hangingPunct="1">
                <a:spcBef>
                  <a:spcPts val="0"/>
                </a:spcBef>
                <a:spcAft>
                  <a:spcPts val="0"/>
                </a:spcAft>
              </a:pPr>
              <a:t>‹N›</a:t>
            </a:fld>
            <a:endParaRPr lang="en-US">
              <a:solidFill>
                <a:prstClr val="black">
                  <a:tint val="75000"/>
                </a:prstClr>
              </a:solidFill>
              <a:latin typeface="Calibri" panose="020F0502020204030204"/>
            </a:endParaRPr>
          </a:p>
        </p:txBody>
      </p:sp>
    </p:spTree>
    <p:extLst>
      <p:ext uri="{BB962C8B-B14F-4D97-AF65-F5344CB8AC3E}">
        <p14:creationId xmlns:p14="http://schemas.microsoft.com/office/powerpoint/2010/main" val="29844091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p>
        </p:txBody>
      </p:sp>
      <p:sp>
        <p:nvSpPr>
          <p:cNvPr id="3" name="Segnaposto contenuto 2"/>
          <p:cNvSpPr>
            <a:spLocks noGrp="1"/>
          </p:cNvSpPr>
          <p:nvPr>
            <p:ph sz="half" idx="1"/>
          </p:nvPr>
        </p:nvSpPr>
        <p:spPr>
          <a:xfrm>
            <a:off x="719138" y="1066800"/>
            <a:ext cx="4038600" cy="4953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p:cNvSpPr>
            <a:spLocks noGrp="1"/>
          </p:cNvSpPr>
          <p:nvPr>
            <p:ph sz="half" idx="2"/>
          </p:nvPr>
        </p:nvSpPr>
        <p:spPr>
          <a:xfrm>
            <a:off x="4910138" y="1066800"/>
            <a:ext cx="4038600" cy="4953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Rectangle 68"/>
          <p:cNvSpPr>
            <a:spLocks noGrp="1" noChangeArrowheads="1"/>
          </p:cNvSpPr>
          <p:nvPr>
            <p:ph type="sldNum" sz="quarter" idx="10"/>
          </p:nvPr>
        </p:nvSpPr>
        <p:spPr>
          <a:ln/>
        </p:spPr>
        <p:txBody>
          <a:bodyPr/>
          <a:lstStyle>
            <a:lvl1pPr>
              <a:defRPr/>
            </a:lvl1pPr>
          </a:lstStyle>
          <a:p>
            <a:pPr>
              <a:defRPr/>
            </a:pPr>
            <a:fld id="{101DA28D-3ECE-49FE-8386-40582426B47C}" type="slidenum">
              <a:rPr lang="it-IT" altLang="it-IT"/>
              <a:pPr>
                <a:defRPr/>
              </a:pPr>
              <a:t>‹N›</a:t>
            </a:fld>
            <a:endParaRPr lang="it-IT" altLang="it-IT" dirty="0"/>
          </a:p>
        </p:txBody>
      </p:sp>
    </p:spTree>
    <p:extLst>
      <p:ext uri="{BB962C8B-B14F-4D97-AF65-F5344CB8AC3E}">
        <p14:creationId xmlns:p14="http://schemas.microsoft.com/office/powerpoint/2010/main" val="37175719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p:cNvSpPr>
            <a:spLocks noGrp="1"/>
          </p:cNvSpPr>
          <p:nvPr>
            <p:ph type="title"/>
          </p:nvPr>
        </p:nvSpPr>
        <p:spPr>
          <a:xfrm>
            <a:off x="457200" y="274638"/>
            <a:ext cx="8229600" cy="1143000"/>
          </a:xfrm>
        </p:spPr>
        <p:txBody>
          <a:bodyPr/>
          <a:lstStyle>
            <a:lvl1pPr>
              <a:defRPr/>
            </a:lvl1pPr>
          </a:lstStyle>
          <a:p>
            <a:r>
              <a:rPr lang="it-IT"/>
              <a:t>Fare clic per modificare lo stile del titolo</a:t>
            </a:r>
          </a:p>
        </p:txBody>
      </p:sp>
      <p:sp>
        <p:nvSpPr>
          <p:cNvPr id="3" name="Segnaposto testo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stili del testo dello schema</a:t>
            </a:r>
          </a:p>
        </p:txBody>
      </p:sp>
      <p:sp>
        <p:nvSpPr>
          <p:cNvPr id="4" name="Segnaposto contenuto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stili del testo dello schema</a:t>
            </a:r>
          </a:p>
        </p:txBody>
      </p:sp>
      <p:sp>
        <p:nvSpPr>
          <p:cNvPr id="6" name="Segnaposto contenuto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Rectangle 68"/>
          <p:cNvSpPr>
            <a:spLocks noGrp="1" noChangeArrowheads="1"/>
          </p:cNvSpPr>
          <p:nvPr>
            <p:ph type="sldNum" sz="quarter" idx="10"/>
          </p:nvPr>
        </p:nvSpPr>
        <p:spPr>
          <a:ln/>
        </p:spPr>
        <p:txBody>
          <a:bodyPr/>
          <a:lstStyle>
            <a:lvl1pPr>
              <a:defRPr/>
            </a:lvl1pPr>
          </a:lstStyle>
          <a:p>
            <a:pPr>
              <a:defRPr/>
            </a:pPr>
            <a:fld id="{5393CD94-93AF-436A-9226-42686EC28861}" type="slidenum">
              <a:rPr lang="it-IT" altLang="it-IT"/>
              <a:pPr>
                <a:defRPr/>
              </a:pPr>
              <a:t>‹N›</a:t>
            </a:fld>
            <a:endParaRPr lang="it-IT" altLang="it-IT" dirty="0"/>
          </a:p>
        </p:txBody>
      </p:sp>
    </p:spTree>
    <p:extLst>
      <p:ext uri="{BB962C8B-B14F-4D97-AF65-F5344CB8AC3E}">
        <p14:creationId xmlns:p14="http://schemas.microsoft.com/office/powerpoint/2010/main" val="20671273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p>
        </p:txBody>
      </p:sp>
      <p:sp>
        <p:nvSpPr>
          <p:cNvPr id="3" name="Rectangle 68"/>
          <p:cNvSpPr>
            <a:spLocks noGrp="1" noChangeArrowheads="1"/>
          </p:cNvSpPr>
          <p:nvPr>
            <p:ph type="sldNum" sz="quarter" idx="10"/>
          </p:nvPr>
        </p:nvSpPr>
        <p:spPr>
          <a:ln/>
        </p:spPr>
        <p:txBody>
          <a:bodyPr/>
          <a:lstStyle>
            <a:lvl1pPr>
              <a:defRPr/>
            </a:lvl1pPr>
          </a:lstStyle>
          <a:p>
            <a:pPr>
              <a:defRPr/>
            </a:pPr>
            <a:fld id="{E95D9374-2BC5-4E7A-90F2-88E2B0A14417}" type="slidenum">
              <a:rPr lang="it-IT" altLang="it-IT"/>
              <a:pPr>
                <a:defRPr/>
              </a:pPr>
              <a:t>‹N›</a:t>
            </a:fld>
            <a:endParaRPr lang="it-IT" altLang="it-IT" dirty="0"/>
          </a:p>
        </p:txBody>
      </p:sp>
    </p:spTree>
    <p:extLst>
      <p:ext uri="{BB962C8B-B14F-4D97-AF65-F5344CB8AC3E}">
        <p14:creationId xmlns:p14="http://schemas.microsoft.com/office/powerpoint/2010/main" val="2088189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Rectangle 68"/>
          <p:cNvSpPr>
            <a:spLocks noGrp="1" noChangeArrowheads="1"/>
          </p:cNvSpPr>
          <p:nvPr>
            <p:ph type="sldNum" sz="quarter" idx="10"/>
          </p:nvPr>
        </p:nvSpPr>
        <p:spPr>
          <a:ln/>
        </p:spPr>
        <p:txBody>
          <a:bodyPr/>
          <a:lstStyle>
            <a:lvl1pPr>
              <a:defRPr/>
            </a:lvl1pPr>
          </a:lstStyle>
          <a:p>
            <a:pPr>
              <a:defRPr/>
            </a:pPr>
            <a:fld id="{5E75561F-5E4A-4185-92EC-DF312F31BF15}" type="slidenum">
              <a:rPr lang="it-IT" altLang="it-IT"/>
              <a:pPr>
                <a:defRPr/>
              </a:pPr>
              <a:t>‹N›</a:t>
            </a:fld>
            <a:endParaRPr lang="it-IT" altLang="it-IT" dirty="0"/>
          </a:p>
        </p:txBody>
      </p:sp>
    </p:spTree>
    <p:extLst>
      <p:ext uri="{BB962C8B-B14F-4D97-AF65-F5344CB8AC3E}">
        <p14:creationId xmlns:p14="http://schemas.microsoft.com/office/powerpoint/2010/main" val="1912847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457200" y="273050"/>
            <a:ext cx="3008313" cy="1162050"/>
          </a:xfrm>
        </p:spPr>
        <p:txBody>
          <a:bodyPr anchor="b"/>
          <a:lstStyle>
            <a:lvl1pPr algn="l">
              <a:defRPr sz="2000" b="1"/>
            </a:lvl1pPr>
          </a:lstStyle>
          <a:p>
            <a:r>
              <a:rPr lang="it-IT"/>
              <a:t>Fare clic per modificare lo stile del titolo</a:t>
            </a:r>
          </a:p>
        </p:txBody>
      </p:sp>
      <p:sp>
        <p:nvSpPr>
          <p:cNvPr id="3" name="Segnaposto contenuto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stili del testo dello schema</a:t>
            </a:r>
          </a:p>
        </p:txBody>
      </p:sp>
      <p:sp>
        <p:nvSpPr>
          <p:cNvPr id="5" name="Rectangle 68"/>
          <p:cNvSpPr>
            <a:spLocks noGrp="1" noChangeArrowheads="1"/>
          </p:cNvSpPr>
          <p:nvPr>
            <p:ph type="sldNum" sz="quarter" idx="10"/>
          </p:nvPr>
        </p:nvSpPr>
        <p:spPr>
          <a:ln/>
        </p:spPr>
        <p:txBody>
          <a:bodyPr/>
          <a:lstStyle>
            <a:lvl1pPr>
              <a:defRPr/>
            </a:lvl1pPr>
          </a:lstStyle>
          <a:p>
            <a:pPr>
              <a:defRPr/>
            </a:pPr>
            <a:fld id="{651CEC64-077E-4C57-9B24-1D36C78D6F6F}" type="slidenum">
              <a:rPr lang="it-IT" altLang="it-IT"/>
              <a:pPr>
                <a:defRPr/>
              </a:pPr>
              <a:t>‹N›</a:t>
            </a:fld>
            <a:endParaRPr lang="it-IT" altLang="it-IT" dirty="0"/>
          </a:p>
        </p:txBody>
      </p:sp>
    </p:spTree>
    <p:extLst>
      <p:ext uri="{BB962C8B-B14F-4D97-AF65-F5344CB8AC3E}">
        <p14:creationId xmlns:p14="http://schemas.microsoft.com/office/powerpoint/2010/main" val="18231278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1792288" y="4800600"/>
            <a:ext cx="5486400" cy="566738"/>
          </a:xfrm>
        </p:spPr>
        <p:txBody>
          <a:bodyPr anchor="b"/>
          <a:lstStyle>
            <a:lvl1pPr algn="l">
              <a:defRPr sz="2000" b="1"/>
            </a:lvl1pPr>
          </a:lstStyle>
          <a:p>
            <a:r>
              <a:rPr lang="it-IT"/>
              <a:t>Fare clic per modificare lo stile del titolo</a:t>
            </a:r>
          </a:p>
        </p:txBody>
      </p:sp>
      <p:sp>
        <p:nvSpPr>
          <p:cNvPr id="3" name="Segnaposto immagine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it-IT" noProof="0" dirty="0"/>
          </a:p>
        </p:txBody>
      </p:sp>
      <p:sp>
        <p:nvSpPr>
          <p:cNvPr id="4" name="Segnaposto testo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stili del testo dello schema</a:t>
            </a:r>
          </a:p>
        </p:txBody>
      </p:sp>
      <p:sp>
        <p:nvSpPr>
          <p:cNvPr id="5" name="Rectangle 68"/>
          <p:cNvSpPr>
            <a:spLocks noGrp="1" noChangeArrowheads="1"/>
          </p:cNvSpPr>
          <p:nvPr>
            <p:ph type="sldNum" sz="quarter" idx="10"/>
          </p:nvPr>
        </p:nvSpPr>
        <p:spPr>
          <a:ln/>
        </p:spPr>
        <p:txBody>
          <a:bodyPr/>
          <a:lstStyle>
            <a:lvl1pPr>
              <a:defRPr/>
            </a:lvl1pPr>
          </a:lstStyle>
          <a:p>
            <a:pPr>
              <a:defRPr/>
            </a:pPr>
            <a:fld id="{E5F98510-D931-426F-BE3C-6E7D4E8A90A1}" type="slidenum">
              <a:rPr lang="it-IT" altLang="it-IT"/>
              <a:pPr>
                <a:defRPr/>
              </a:pPr>
              <a:t>‹N›</a:t>
            </a:fld>
            <a:endParaRPr lang="it-IT" altLang="it-IT" dirty="0"/>
          </a:p>
        </p:txBody>
      </p:sp>
    </p:spTree>
    <p:extLst>
      <p:ext uri="{BB962C8B-B14F-4D97-AF65-F5344CB8AC3E}">
        <p14:creationId xmlns:p14="http://schemas.microsoft.com/office/powerpoint/2010/main" val="18692009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theme" Target="../theme/theme3.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80" descr="down"/>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6577013"/>
            <a:ext cx="9144000" cy="280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7" name="Picture 79" descr="up"/>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0" y="0"/>
            <a:ext cx="9144000" cy="858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8" name="Rectangle 19"/>
          <p:cNvSpPr>
            <a:spLocks noGrp="1" noChangeAspect="1" noChangeArrowheads="1"/>
          </p:cNvSpPr>
          <p:nvPr>
            <p:ph type="title"/>
          </p:nvPr>
        </p:nvSpPr>
        <p:spPr bwMode="auto">
          <a:xfrm>
            <a:off x="719138" y="34925"/>
            <a:ext cx="59436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it-IT" altLang="it-IT"/>
              <a:t>Titolo diapositiva</a:t>
            </a:r>
          </a:p>
        </p:txBody>
      </p:sp>
      <p:sp>
        <p:nvSpPr>
          <p:cNvPr id="1029" name="Rectangle 66"/>
          <p:cNvSpPr>
            <a:spLocks noGrp="1" noChangeArrowheads="1"/>
          </p:cNvSpPr>
          <p:nvPr>
            <p:ph type="body" idx="1"/>
          </p:nvPr>
        </p:nvSpPr>
        <p:spPr bwMode="auto">
          <a:xfrm>
            <a:off x="719138" y="1066800"/>
            <a:ext cx="8229600"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it-IT" altLang="it-IT"/>
              <a:t>Fare clic per modificare il testo</a:t>
            </a:r>
          </a:p>
          <a:p>
            <a:pPr lvl="1"/>
            <a:r>
              <a:rPr lang="it-IT" altLang="it-IT"/>
              <a:t>Testo</a:t>
            </a:r>
          </a:p>
          <a:p>
            <a:pPr lvl="2"/>
            <a:r>
              <a:rPr lang="it-IT" altLang="it-IT"/>
              <a:t>Testo</a:t>
            </a:r>
          </a:p>
          <a:p>
            <a:pPr lvl="3"/>
            <a:r>
              <a:rPr lang="it-IT" altLang="it-IT"/>
              <a:t>testo</a:t>
            </a:r>
          </a:p>
        </p:txBody>
      </p:sp>
      <p:sp>
        <p:nvSpPr>
          <p:cNvPr id="1092" name="Rectangle 68"/>
          <p:cNvSpPr>
            <a:spLocks noGrp="1" noChangeArrowheads="1"/>
          </p:cNvSpPr>
          <p:nvPr>
            <p:ph type="sldNum" sz="quarter" idx="4"/>
          </p:nvPr>
        </p:nvSpPr>
        <p:spPr bwMode="auto">
          <a:xfrm>
            <a:off x="8763000" y="6613525"/>
            <a:ext cx="1362075" cy="244475"/>
          </a:xfrm>
          <a:prstGeom prst="rect">
            <a:avLst/>
          </a:prstGeom>
          <a:noFill/>
          <a:ln w="9525">
            <a:noFill/>
            <a:miter lim="800000"/>
            <a:headEnd/>
            <a:tailEnd/>
          </a:ln>
          <a:effectLst/>
        </p:spPr>
        <p:txBody>
          <a:bodyPr vert="horz" wrap="none" lIns="0" tIns="0" rIns="1080000" bIns="0" numCol="1" anchor="t" anchorCtr="0" compatLnSpc="1">
            <a:prstTxWarp prst="textNoShape">
              <a:avLst/>
            </a:prstTxWarp>
            <a:spAutoFit/>
          </a:bodyPr>
          <a:lstStyle>
            <a:lvl1pPr algn="r">
              <a:spcBef>
                <a:spcPct val="20000"/>
              </a:spcBef>
              <a:defRPr sz="1600" b="1">
                <a:solidFill>
                  <a:srgbClr val="FF9900"/>
                </a:solidFill>
              </a:defRPr>
            </a:lvl1pPr>
          </a:lstStyle>
          <a:p>
            <a:pPr>
              <a:defRPr/>
            </a:pPr>
            <a:fld id="{D2AC16EC-1D19-49B1-88E0-C8FA5F4FE174}" type="slidenum">
              <a:rPr lang="it-IT" altLang="it-IT"/>
              <a:pPr>
                <a:defRPr/>
              </a:pPr>
              <a:t>‹N›</a:t>
            </a:fld>
            <a:endParaRPr lang="it-IT" altLang="it-IT" dirty="0"/>
          </a:p>
        </p:txBody>
      </p:sp>
      <p:sp>
        <p:nvSpPr>
          <p:cNvPr id="1031" name="Text Box 71"/>
          <p:cNvSpPr txBox="1">
            <a:spLocks noChangeArrowheads="1"/>
          </p:cNvSpPr>
          <p:nvPr userDrawn="1"/>
        </p:nvSpPr>
        <p:spPr bwMode="auto">
          <a:xfrm>
            <a:off x="-252536" y="6566485"/>
            <a:ext cx="550068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defRPr sz="2400">
                <a:solidFill>
                  <a:schemeClr val="tx1"/>
                </a:solidFill>
                <a:latin typeface="Arial" panose="020B0604020202020204" pitchFamily="34" charset="0"/>
              </a:defRPr>
            </a:lvl1pPr>
            <a:lvl2pPr marL="742950" indent="-285750">
              <a:spcBef>
                <a:spcPct val="20000"/>
              </a:spcBef>
              <a:defRPr sz="2400">
                <a:solidFill>
                  <a:schemeClr val="tx1"/>
                </a:solidFill>
                <a:latin typeface="Arial" panose="020B0604020202020204" pitchFamily="34" charset="0"/>
              </a:defRPr>
            </a:lvl2pPr>
            <a:lvl3pPr marL="1143000" indent="-228600">
              <a:spcBef>
                <a:spcPct val="20000"/>
              </a:spcBef>
              <a:defRPr sz="2400">
                <a:solidFill>
                  <a:schemeClr val="tx1"/>
                </a:solidFill>
                <a:latin typeface="Arial" panose="020B0604020202020204" pitchFamily="34" charset="0"/>
              </a:defRPr>
            </a:lvl3pPr>
            <a:lvl4pPr marL="1600200" indent="-228600">
              <a:spcBef>
                <a:spcPct val="20000"/>
              </a:spcBef>
              <a:defRPr sz="2400">
                <a:solidFill>
                  <a:schemeClr val="tx1"/>
                </a:solidFill>
                <a:latin typeface="Arial" panose="020B0604020202020204" pitchFamily="34" charset="0"/>
              </a:defRPr>
            </a:lvl4pPr>
            <a:lvl5pPr marL="2057400" indent="-228600">
              <a:spcBef>
                <a:spcPct val="20000"/>
              </a:spcBef>
              <a:defRPr sz="2400">
                <a:solidFill>
                  <a:schemeClr val="tx1"/>
                </a:solidFill>
                <a:latin typeface="Arial" panose="020B0604020202020204" pitchFamily="34" charset="0"/>
              </a:defRPr>
            </a:lvl5pPr>
            <a:lvl6pPr marL="2514600" indent="-228600" eaLnBrk="0" fontAlgn="base" hangingPunct="0">
              <a:spcBef>
                <a:spcPct val="20000"/>
              </a:spcBef>
              <a:spcAft>
                <a:spcPct val="0"/>
              </a:spcAft>
              <a:defRPr sz="2400">
                <a:solidFill>
                  <a:schemeClr val="tx1"/>
                </a:solidFill>
                <a:latin typeface="Arial" panose="020B0604020202020204" pitchFamily="34" charset="0"/>
              </a:defRPr>
            </a:lvl6pPr>
            <a:lvl7pPr marL="2971800" indent="-228600" eaLnBrk="0" fontAlgn="base" hangingPunct="0">
              <a:spcBef>
                <a:spcPct val="20000"/>
              </a:spcBef>
              <a:spcAft>
                <a:spcPct val="0"/>
              </a:spcAft>
              <a:defRPr sz="2400">
                <a:solidFill>
                  <a:schemeClr val="tx1"/>
                </a:solidFill>
                <a:latin typeface="Arial" panose="020B0604020202020204" pitchFamily="34" charset="0"/>
              </a:defRPr>
            </a:lvl7pPr>
            <a:lvl8pPr marL="3429000" indent="-228600" eaLnBrk="0" fontAlgn="base" hangingPunct="0">
              <a:spcBef>
                <a:spcPct val="20000"/>
              </a:spcBef>
              <a:spcAft>
                <a:spcPct val="0"/>
              </a:spcAft>
              <a:defRPr sz="2400">
                <a:solidFill>
                  <a:schemeClr val="tx1"/>
                </a:solidFill>
                <a:latin typeface="Arial" panose="020B0604020202020204" pitchFamily="34" charset="0"/>
              </a:defRPr>
            </a:lvl8pPr>
            <a:lvl9pPr marL="3886200" indent="-228600" eaLnBrk="0" fontAlgn="base" hangingPunct="0">
              <a:spcBef>
                <a:spcPct val="20000"/>
              </a:spcBef>
              <a:spcAft>
                <a:spcPct val="0"/>
              </a:spcAft>
              <a:defRPr sz="2400">
                <a:solidFill>
                  <a:schemeClr val="tx1"/>
                </a:solidFill>
                <a:latin typeface="Arial" panose="020B0604020202020204" pitchFamily="34" charset="0"/>
              </a:defRPr>
            </a:lvl9pPr>
          </a:lstStyle>
          <a:p>
            <a:pPr algn="ctr">
              <a:spcBef>
                <a:spcPct val="50000"/>
              </a:spcBef>
              <a:defRPr/>
            </a:pPr>
            <a:r>
              <a:rPr lang="it-IT" altLang="it-IT" sz="1600" b="1" dirty="0">
                <a:solidFill>
                  <a:srgbClr val="FF9900"/>
                </a:solidFill>
              </a:rPr>
              <a:t>AUTOMATION</a:t>
            </a:r>
            <a:r>
              <a:rPr lang="it-IT" altLang="it-IT" sz="1600" b="1" baseline="0" dirty="0">
                <a:solidFill>
                  <a:srgbClr val="FF9900"/>
                </a:solidFill>
              </a:rPr>
              <a:t> AND CONTROL LABORATORY</a:t>
            </a:r>
            <a:r>
              <a:rPr lang="it-IT" altLang="it-IT" sz="1200" b="1" dirty="0">
                <a:solidFill>
                  <a:srgbClr val="FF9900"/>
                </a:solidFill>
              </a:rPr>
              <a:t> </a:t>
            </a:r>
          </a:p>
        </p:txBody>
      </p:sp>
      <p:pic>
        <p:nvPicPr>
          <p:cNvPr id="1032" name="Picture 82" descr="powerpoint04"/>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937500" y="161925"/>
            <a:ext cx="1098550" cy="45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842" r:id="rId1"/>
    <p:sldLayoutId id="2147483831" r:id="rId2"/>
    <p:sldLayoutId id="2147483832" r:id="rId3"/>
    <p:sldLayoutId id="2147483833" r:id="rId4"/>
    <p:sldLayoutId id="2147483834" r:id="rId5"/>
    <p:sldLayoutId id="2147483835" r:id="rId6"/>
    <p:sldLayoutId id="2147483836" r:id="rId7"/>
    <p:sldLayoutId id="2147483837" r:id="rId8"/>
    <p:sldLayoutId id="2147483838" r:id="rId9"/>
    <p:sldLayoutId id="2147483839" r:id="rId10"/>
    <p:sldLayoutId id="2147483840" r:id="rId11"/>
    <p:sldLayoutId id="2147483841" r:id="rId12"/>
  </p:sldLayoutIdLst>
  <p:hf hdr="0" ftr="0" dt="0"/>
  <p:txStyles>
    <p:titleStyle>
      <a:lvl1pPr algn="l" rtl="0" eaLnBrk="0" fontAlgn="base" hangingPunct="0">
        <a:spcBef>
          <a:spcPct val="0"/>
        </a:spcBef>
        <a:spcAft>
          <a:spcPct val="0"/>
        </a:spcAft>
        <a:defRPr sz="2200" b="1">
          <a:solidFill>
            <a:srgbClr val="003F6E"/>
          </a:solidFill>
          <a:latin typeface="+mj-lt"/>
          <a:ea typeface="+mj-ea"/>
          <a:cs typeface="+mj-cs"/>
        </a:defRPr>
      </a:lvl1pPr>
      <a:lvl2pPr algn="l" rtl="0" eaLnBrk="0" fontAlgn="base" hangingPunct="0">
        <a:spcBef>
          <a:spcPct val="0"/>
        </a:spcBef>
        <a:spcAft>
          <a:spcPct val="0"/>
        </a:spcAft>
        <a:defRPr sz="2200" b="1">
          <a:solidFill>
            <a:srgbClr val="003F6E"/>
          </a:solidFill>
          <a:latin typeface="Arial" charset="0"/>
        </a:defRPr>
      </a:lvl2pPr>
      <a:lvl3pPr algn="l" rtl="0" eaLnBrk="0" fontAlgn="base" hangingPunct="0">
        <a:spcBef>
          <a:spcPct val="0"/>
        </a:spcBef>
        <a:spcAft>
          <a:spcPct val="0"/>
        </a:spcAft>
        <a:defRPr sz="2200" b="1">
          <a:solidFill>
            <a:srgbClr val="003F6E"/>
          </a:solidFill>
          <a:latin typeface="Arial" charset="0"/>
        </a:defRPr>
      </a:lvl3pPr>
      <a:lvl4pPr algn="l" rtl="0" eaLnBrk="0" fontAlgn="base" hangingPunct="0">
        <a:spcBef>
          <a:spcPct val="0"/>
        </a:spcBef>
        <a:spcAft>
          <a:spcPct val="0"/>
        </a:spcAft>
        <a:defRPr sz="2200" b="1">
          <a:solidFill>
            <a:srgbClr val="003F6E"/>
          </a:solidFill>
          <a:latin typeface="Arial" charset="0"/>
        </a:defRPr>
      </a:lvl4pPr>
      <a:lvl5pPr algn="l" rtl="0" eaLnBrk="0" fontAlgn="base" hangingPunct="0">
        <a:spcBef>
          <a:spcPct val="0"/>
        </a:spcBef>
        <a:spcAft>
          <a:spcPct val="0"/>
        </a:spcAft>
        <a:defRPr sz="2200" b="1">
          <a:solidFill>
            <a:srgbClr val="003F6E"/>
          </a:solidFill>
          <a:latin typeface="Arial" charset="0"/>
        </a:defRPr>
      </a:lvl5pPr>
      <a:lvl6pPr marL="457200" algn="l" rtl="0" eaLnBrk="0" fontAlgn="base" hangingPunct="0">
        <a:spcBef>
          <a:spcPct val="0"/>
        </a:spcBef>
        <a:spcAft>
          <a:spcPct val="0"/>
        </a:spcAft>
        <a:defRPr sz="2200" b="1">
          <a:solidFill>
            <a:srgbClr val="003F6E"/>
          </a:solidFill>
          <a:latin typeface="Arial" charset="0"/>
        </a:defRPr>
      </a:lvl6pPr>
      <a:lvl7pPr marL="914400" algn="l" rtl="0" eaLnBrk="0" fontAlgn="base" hangingPunct="0">
        <a:spcBef>
          <a:spcPct val="0"/>
        </a:spcBef>
        <a:spcAft>
          <a:spcPct val="0"/>
        </a:spcAft>
        <a:defRPr sz="2200" b="1">
          <a:solidFill>
            <a:srgbClr val="003F6E"/>
          </a:solidFill>
          <a:latin typeface="Arial" charset="0"/>
        </a:defRPr>
      </a:lvl7pPr>
      <a:lvl8pPr marL="1371600" algn="l" rtl="0" eaLnBrk="0" fontAlgn="base" hangingPunct="0">
        <a:spcBef>
          <a:spcPct val="0"/>
        </a:spcBef>
        <a:spcAft>
          <a:spcPct val="0"/>
        </a:spcAft>
        <a:defRPr sz="2200" b="1">
          <a:solidFill>
            <a:srgbClr val="003F6E"/>
          </a:solidFill>
          <a:latin typeface="Arial" charset="0"/>
        </a:defRPr>
      </a:lvl8pPr>
      <a:lvl9pPr marL="1828800" algn="l" rtl="0" eaLnBrk="0" fontAlgn="base" hangingPunct="0">
        <a:spcBef>
          <a:spcPct val="0"/>
        </a:spcBef>
        <a:spcAft>
          <a:spcPct val="0"/>
        </a:spcAft>
        <a:defRPr sz="2200" b="1">
          <a:solidFill>
            <a:srgbClr val="003F6E"/>
          </a:solidFill>
          <a:latin typeface="Arial" charset="0"/>
        </a:defRPr>
      </a:lvl9pPr>
    </p:titleStyle>
    <p:bodyStyle>
      <a:lvl1pPr marL="342900" indent="-342900" algn="l" rtl="0" eaLnBrk="0" fontAlgn="base" hangingPunct="0">
        <a:spcBef>
          <a:spcPct val="20000"/>
        </a:spcBef>
        <a:spcAft>
          <a:spcPct val="0"/>
        </a:spcAft>
        <a:buChar char="•"/>
        <a:defRPr sz="2000">
          <a:solidFill>
            <a:schemeClr val="tx1"/>
          </a:solidFill>
          <a:latin typeface="+mn-lt"/>
          <a:ea typeface="+mn-ea"/>
          <a:cs typeface="+mn-cs"/>
        </a:defRPr>
      </a:lvl1pPr>
      <a:lvl2pPr marL="742950" indent="-285750" algn="l" rtl="0" eaLnBrk="0" fontAlgn="base" hangingPunct="0">
        <a:spcBef>
          <a:spcPct val="20000"/>
        </a:spcBef>
        <a:spcAft>
          <a:spcPct val="0"/>
        </a:spcAft>
        <a:buClr>
          <a:srgbClr val="004C80"/>
        </a:buClr>
        <a:buSzPct val="85000"/>
        <a:buFont typeface="Wingdings" panose="05000000000000000000" pitchFamily="2" charset="2"/>
        <a:buChar char="§"/>
        <a:defRPr sz="2000">
          <a:solidFill>
            <a:schemeClr val="tx1"/>
          </a:solidFill>
          <a:latin typeface="+mn-lt"/>
        </a:defRPr>
      </a:lvl2pPr>
      <a:lvl3pPr marL="1143000" indent="-228600" algn="l" rtl="0" eaLnBrk="0" fontAlgn="base" hangingPunct="0">
        <a:spcBef>
          <a:spcPct val="20000"/>
        </a:spcBef>
        <a:spcAft>
          <a:spcPct val="0"/>
        </a:spcAft>
        <a:buClr>
          <a:srgbClr val="004D82"/>
        </a:buClr>
        <a:buChar char="•"/>
        <a:defRPr sz="2400">
          <a:solidFill>
            <a:schemeClr val="tx1"/>
          </a:solidFill>
          <a:latin typeface="+mn-lt"/>
        </a:defRPr>
      </a:lvl3pPr>
      <a:lvl4pPr marL="1600200" indent="-228600" algn="l" rtl="0" eaLnBrk="0" fontAlgn="base" hangingPunct="0">
        <a:spcBef>
          <a:spcPct val="20000"/>
        </a:spcBef>
        <a:spcAft>
          <a:spcPct val="0"/>
        </a:spcAft>
        <a:buClr>
          <a:srgbClr val="004C80"/>
        </a:buClr>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inion Web" pitchFamily="18" charset="0"/>
        </a:defRPr>
      </a:lvl5pPr>
      <a:lvl6pPr marL="2514600" indent="-228600" algn="l" rtl="0" eaLnBrk="0" fontAlgn="base" hangingPunct="0">
        <a:spcBef>
          <a:spcPct val="20000"/>
        </a:spcBef>
        <a:spcAft>
          <a:spcPct val="0"/>
        </a:spcAft>
        <a:buChar char="»"/>
        <a:defRPr>
          <a:solidFill>
            <a:schemeClr val="tx1"/>
          </a:solidFill>
          <a:latin typeface="Minion Web" pitchFamily="18" charset="0"/>
        </a:defRPr>
      </a:lvl6pPr>
      <a:lvl7pPr marL="2971800" indent="-228600" algn="l" rtl="0" eaLnBrk="0" fontAlgn="base" hangingPunct="0">
        <a:spcBef>
          <a:spcPct val="20000"/>
        </a:spcBef>
        <a:spcAft>
          <a:spcPct val="0"/>
        </a:spcAft>
        <a:buChar char="»"/>
        <a:defRPr>
          <a:solidFill>
            <a:schemeClr val="tx1"/>
          </a:solidFill>
          <a:latin typeface="Minion Web" pitchFamily="18" charset="0"/>
        </a:defRPr>
      </a:lvl7pPr>
      <a:lvl8pPr marL="3429000" indent="-228600" algn="l" rtl="0" eaLnBrk="0" fontAlgn="base" hangingPunct="0">
        <a:spcBef>
          <a:spcPct val="20000"/>
        </a:spcBef>
        <a:spcAft>
          <a:spcPct val="0"/>
        </a:spcAft>
        <a:buChar char="»"/>
        <a:defRPr>
          <a:solidFill>
            <a:schemeClr val="tx1"/>
          </a:solidFill>
          <a:latin typeface="Minion Web" pitchFamily="18" charset="0"/>
        </a:defRPr>
      </a:lvl8pPr>
      <a:lvl9pPr marL="3886200" indent="-228600" algn="l" rtl="0" eaLnBrk="0" fontAlgn="base" hangingPunct="0">
        <a:spcBef>
          <a:spcPct val="20000"/>
        </a:spcBef>
        <a:spcAft>
          <a:spcPct val="0"/>
        </a:spcAft>
        <a:buChar char="»"/>
        <a:defRPr>
          <a:solidFill>
            <a:schemeClr val="tx1"/>
          </a:solidFill>
          <a:latin typeface="Minion Web" pitchFamily="18" charset="0"/>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it-IT" smtClean="0"/>
              <a:t>Fare clic per modificare lo stile del titolo</a:t>
            </a:r>
            <a:endParaRPr lang="en-US"/>
          </a:p>
        </p:txBody>
      </p:sp>
      <p:sp>
        <p:nvSpPr>
          <p:cNvPr id="3" name="Segnaposto testo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it-IT" smtClean="0"/>
              <a:t>Modifica gli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US"/>
          </a:p>
        </p:txBody>
      </p:sp>
      <p:sp>
        <p:nvSpPr>
          <p:cNvPr id="4" name="Segnaposto data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pPr defTabSz="685800" eaLnBrk="1" fontAlgn="auto" hangingPunct="1">
              <a:spcBef>
                <a:spcPts val="0"/>
              </a:spcBef>
              <a:spcAft>
                <a:spcPts val="0"/>
              </a:spcAft>
            </a:pPr>
            <a:fld id="{83EFBF0E-282C-489B-A6C8-FE31D72B9228}" type="datetimeFigureOut">
              <a:rPr lang="en-US" smtClean="0">
                <a:solidFill>
                  <a:prstClr val="black">
                    <a:tint val="75000"/>
                  </a:prstClr>
                </a:solidFill>
                <a:latin typeface="Calibri" panose="020F0502020204030204"/>
              </a:rPr>
              <a:pPr defTabSz="685800" eaLnBrk="1" fontAlgn="auto" hangingPunct="1">
                <a:spcBef>
                  <a:spcPts val="0"/>
                </a:spcBef>
                <a:spcAft>
                  <a:spcPts val="0"/>
                </a:spcAft>
              </a:pPr>
              <a:t>6/23/2016</a:t>
            </a:fld>
            <a:endParaRPr lang="en-US">
              <a:solidFill>
                <a:prstClr val="black">
                  <a:tint val="75000"/>
                </a:prstClr>
              </a:solidFill>
              <a:latin typeface="Calibri" panose="020F0502020204030204"/>
            </a:endParaRPr>
          </a:p>
        </p:txBody>
      </p:sp>
      <p:sp>
        <p:nvSpPr>
          <p:cNvPr id="5" name="Segnaposto piè di pagina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pPr defTabSz="685800" eaLnBrk="1" fontAlgn="auto" hangingPunct="1">
              <a:spcBef>
                <a:spcPts val="0"/>
              </a:spcBef>
              <a:spcAft>
                <a:spcPts val="0"/>
              </a:spcAft>
            </a:pPr>
            <a:endParaRPr lang="en-US">
              <a:solidFill>
                <a:prstClr val="black">
                  <a:tint val="75000"/>
                </a:prstClr>
              </a:solidFill>
              <a:latin typeface="Calibri" panose="020F0502020204030204"/>
            </a:endParaRPr>
          </a:p>
        </p:txBody>
      </p:sp>
      <p:sp>
        <p:nvSpPr>
          <p:cNvPr id="6" name="Segnaposto numero diapositiva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pPr defTabSz="685800" eaLnBrk="1" fontAlgn="auto" hangingPunct="1">
              <a:spcBef>
                <a:spcPts val="0"/>
              </a:spcBef>
              <a:spcAft>
                <a:spcPts val="0"/>
              </a:spcAft>
            </a:pPr>
            <a:fld id="{0C56C61E-D4C0-44A7-8402-6566417928F4}" type="slidenum">
              <a:rPr lang="en-US" smtClean="0">
                <a:solidFill>
                  <a:prstClr val="black">
                    <a:tint val="75000"/>
                  </a:prstClr>
                </a:solidFill>
                <a:latin typeface="Calibri" panose="020F0502020204030204"/>
              </a:rPr>
              <a:pPr defTabSz="685800" eaLnBrk="1" fontAlgn="auto" hangingPunct="1">
                <a:spcBef>
                  <a:spcPts val="0"/>
                </a:spcBef>
                <a:spcAft>
                  <a:spcPts val="0"/>
                </a:spcAft>
              </a:pPr>
              <a:t>‹N›</a:t>
            </a:fld>
            <a:endParaRPr lang="en-US">
              <a:solidFill>
                <a:prstClr val="black">
                  <a:tint val="75000"/>
                </a:prstClr>
              </a:solidFill>
              <a:latin typeface="Calibri" panose="020F0502020204030204"/>
            </a:endParaRPr>
          </a:p>
        </p:txBody>
      </p:sp>
    </p:spTree>
    <p:extLst>
      <p:ext uri="{BB962C8B-B14F-4D97-AF65-F5344CB8AC3E}">
        <p14:creationId xmlns:p14="http://schemas.microsoft.com/office/powerpoint/2010/main" val="4102692343"/>
      </p:ext>
    </p:extLst>
  </p:cSld>
  <p:clrMap bg1="lt1" tx1="dk1" bg2="lt2" tx2="dk2" accent1="accent1" accent2="accent2" accent3="accent3" accent4="accent4" accent5="accent5" accent6="accent6" hlink="hlink" folHlink="folHlink"/>
  <p:sldLayoutIdLst>
    <p:sldLayoutId id="2147483844" r:id="rId1"/>
    <p:sldLayoutId id="2147483845" r:id="rId2"/>
    <p:sldLayoutId id="2147483846" r:id="rId3"/>
    <p:sldLayoutId id="2147483847" r:id="rId4"/>
    <p:sldLayoutId id="2147483848" r:id="rId5"/>
    <p:sldLayoutId id="2147483849" r:id="rId6"/>
    <p:sldLayoutId id="2147483850" r:id="rId7"/>
    <p:sldLayoutId id="2147483851" r:id="rId8"/>
    <p:sldLayoutId id="2147483852" r:id="rId9"/>
    <p:sldLayoutId id="2147483853" r:id="rId10"/>
    <p:sldLayoutId id="2147483854"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it-IT" smtClean="0"/>
              <a:t>Fare clic per modificare lo stile del titolo</a:t>
            </a:r>
            <a:endParaRPr lang="en-US"/>
          </a:p>
        </p:txBody>
      </p:sp>
      <p:sp>
        <p:nvSpPr>
          <p:cNvPr id="3" name="Segnaposto testo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it-IT" smtClean="0"/>
              <a:t>Modifica gli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US"/>
          </a:p>
        </p:txBody>
      </p:sp>
      <p:sp>
        <p:nvSpPr>
          <p:cNvPr id="4" name="Segnaposto data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pPr defTabSz="685800" eaLnBrk="1" fontAlgn="auto" hangingPunct="1">
              <a:spcBef>
                <a:spcPts val="0"/>
              </a:spcBef>
              <a:spcAft>
                <a:spcPts val="0"/>
              </a:spcAft>
            </a:pPr>
            <a:fld id="{83EFBF0E-282C-489B-A6C8-FE31D72B9228}" type="datetimeFigureOut">
              <a:rPr lang="en-US" smtClean="0">
                <a:solidFill>
                  <a:prstClr val="black">
                    <a:tint val="75000"/>
                  </a:prstClr>
                </a:solidFill>
                <a:latin typeface="Calibri" panose="020F0502020204030204"/>
              </a:rPr>
              <a:pPr defTabSz="685800" eaLnBrk="1" fontAlgn="auto" hangingPunct="1">
                <a:spcBef>
                  <a:spcPts val="0"/>
                </a:spcBef>
                <a:spcAft>
                  <a:spcPts val="0"/>
                </a:spcAft>
              </a:pPr>
              <a:t>6/23/2016</a:t>
            </a:fld>
            <a:endParaRPr lang="en-US">
              <a:solidFill>
                <a:prstClr val="black">
                  <a:tint val="75000"/>
                </a:prstClr>
              </a:solidFill>
              <a:latin typeface="Calibri" panose="020F0502020204030204"/>
            </a:endParaRPr>
          </a:p>
        </p:txBody>
      </p:sp>
      <p:sp>
        <p:nvSpPr>
          <p:cNvPr id="5" name="Segnaposto piè di pagina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pPr defTabSz="685800" eaLnBrk="1" fontAlgn="auto" hangingPunct="1">
              <a:spcBef>
                <a:spcPts val="0"/>
              </a:spcBef>
              <a:spcAft>
                <a:spcPts val="0"/>
              </a:spcAft>
            </a:pPr>
            <a:endParaRPr lang="en-US">
              <a:solidFill>
                <a:prstClr val="black">
                  <a:tint val="75000"/>
                </a:prstClr>
              </a:solidFill>
              <a:latin typeface="Calibri" panose="020F0502020204030204"/>
            </a:endParaRPr>
          </a:p>
        </p:txBody>
      </p:sp>
      <p:sp>
        <p:nvSpPr>
          <p:cNvPr id="6" name="Segnaposto numero diapositiva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pPr defTabSz="685800" eaLnBrk="1" fontAlgn="auto" hangingPunct="1">
              <a:spcBef>
                <a:spcPts val="0"/>
              </a:spcBef>
              <a:spcAft>
                <a:spcPts val="0"/>
              </a:spcAft>
            </a:pPr>
            <a:fld id="{0C56C61E-D4C0-44A7-8402-6566417928F4}" type="slidenum">
              <a:rPr lang="en-US" smtClean="0">
                <a:solidFill>
                  <a:prstClr val="black">
                    <a:tint val="75000"/>
                  </a:prstClr>
                </a:solidFill>
                <a:latin typeface="Calibri" panose="020F0502020204030204"/>
              </a:rPr>
              <a:pPr defTabSz="685800" eaLnBrk="1" fontAlgn="auto" hangingPunct="1">
                <a:spcBef>
                  <a:spcPts val="0"/>
                </a:spcBef>
                <a:spcAft>
                  <a:spcPts val="0"/>
                </a:spcAft>
              </a:pPr>
              <a:t>‹N›</a:t>
            </a:fld>
            <a:endParaRPr lang="en-US">
              <a:solidFill>
                <a:prstClr val="black">
                  <a:tint val="75000"/>
                </a:prstClr>
              </a:solidFill>
              <a:latin typeface="Calibri" panose="020F0502020204030204"/>
            </a:endParaRPr>
          </a:p>
        </p:txBody>
      </p:sp>
    </p:spTree>
    <p:extLst>
      <p:ext uri="{BB962C8B-B14F-4D97-AF65-F5344CB8AC3E}">
        <p14:creationId xmlns:p14="http://schemas.microsoft.com/office/powerpoint/2010/main" val="3675059277"/>
      </p:ext>
    </p:extLst>
  </p:cSld>
  <p:clrMap bg1="lt1" tx1="dk1" bg2="lt2" tx2="dk2" accent1="accent1" accent2="accent2" accent3="accent3" accent4="accent4" accent5="accent5" accent6="accent6" hlink="hlink" folHlink="folHlink"/>
  <p:sldLayoutIdLst>
    <p:sldLayoutId id="2147483856" r:id="rId1"/>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microsoft.com/office/2007/relationships/hdphoto" Target="../media/hdphoto1.wdp"/></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5.jpe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microsoft.com/office/2007/relationships/hdphoto" Target="../media/hdphoto1.wdp"/></Relationships>
</file>

<file path=ppt/slides/_rels/slide1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microsoft.com/office/2007/relationships/hdphoto" Target="../media/hdphoto1.wdp"/></Relationships>
</file>

<file path=ppt/slides/_rels/slide2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23.jpeg"/><Relationship Id="rId5" Type="http://schemas.openxmlformats.org/officeDocument/2006/relationships/image" Target="../media/image22.jpeg"/><Relationship Id="rId4" Type="http://schemas.openxmlformats.org/officeDocument/2006/relationships/image" Target="../media/image21.jpeg"/></Relationships>
</file>

<file path=ppt/slides/_rels/slide2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24.jpeg"/></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26.jpeg"/></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4.xml"/><Relationship Id="rId1" Type="http://schemas.openxmlformats.org/officeDocument/2006/relationships/slideLayout" Target="../slideLayouts/slideLayout7.xml"/><Relationship Id="rId5" Type="http://schemas.openxmlformats.org/officeDocument/2006/relationships/image" Target="../media/image29.jpg"/><Relationship Id="rId4" Type="http://schemas.openxmlformats.org/officeDocument/2006/relationships/image" Target="../media/image28.png"/></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microsoft.com/office/2007/relationships/hdphoto" Target="../media/hdphoto1.wdp"/></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33.jpeg"/><Relationship Id="rId5" Type="http://schemas.openxmlformats.org/officeDocument/2006/relationships/image" Target="../media/image32.jpeg"/><Relationship Id="rId4" Type="http://schemas.openxmlformats.org/officeDocument/2006/relationships/image" Target="../media/image31.jpe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chart" Target="../charts/chart4.xml"/><Relationship Id="rId5" Type="http://schemas.openxmlformats.org/officeDocument/2006/relationships/chart" Target="../charts/chart3.xml"/><Relationship Id="rId4" Type="http://schemas.openxmlformats.org/officeDocument/2006/relationships/chart" Target="../charts/chart2.xml"/></Relationships>
</file>

<file path=ppt/slides/_rels/slide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7.emf"/></Relationships>
</file>

<file path=ppt/slides/_rels/slide30.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chart" Target="../charts/chart7.xml"/><Relationship Id="rId4" Type="http://schemas.openxmlformats.org/officeDocument/2006/relationships/chart" Target="../charts/chart6.xml"/></Relationships>
</file>

<file path=ppt/slides/_rels/slide3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microsoft.com/office/2007/relationships/hdphoto" Target="../media/hdphoto1.wdp"/></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24.xml"/><Relationship Id="rId2" Type="http://schemas.microsoft.com/office/2007/relationships/media" Target="../media/media1.mp4"/><Relationship Id="rId1" Type="http://schemas.openxmlformats.org/officeDocument/2006/relationships/video" Target="NULL" TargetMode="External"/><Relationship Id="rId4" Type="http://schemas.openxmlformats.org/officeDocument/2006/relationships/image" Target="../media/image34.png"/></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microsoft.com/office/2007/relationships/media" Target="../media/media2.mp4"/><Relationship Id="rId1" Type="http://schemas.openxmlformats.org/officeDocument/2006/relationships/video" Target="NULL" TargetMode="External"/><Relationship Id="rId4" Type="http://schemas.openxmlformats.org/officeDocument/2006/relationships/image" Target="../media/image35.png"/></Relationships>
</file>

<file path=ppt/slides/_rels/slide3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microsoft.com/office/2007/relationships/hdphoto" Target="../media/hdphoto2.wdp"/></Relationships>
</file>

<file path=ppt/slides/_rels/slide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CasellaDiTesto 4"/>
          <p:cNvSpPr txBox="1">
            <a:spLocks noChangeArrowheads="1"/>
          </p:cNvSpPr>
          <p:nvPr/>
        </p:nvSpPr>
        <p:spPr bwMode="auto">
          <a:xfrm>
            <a:off x="1500188" y="4500563"/>
            <a:ext cx="6929437" cy="1631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000">
                <a:solidFill>
                  <a:schemeClr val="tx1"/>
                </a:solidFill>
                <a:latin typeface="Arial" panose="020B0604020202020204" pitchFamily="34" charset="0"/>
              </a:defRPr>
            </a:lvl1pPr>
            <a:lvl2pPr marL="742950" indent="-285750">
              <a:spcBef>
                <a:spcPct val="20000"/>
              </a:spcBef>
              <a:buClr>
                <a:srgbClr val="004C80"/>
              </a:buClr>
              <a:buSzPct val="85000"/>
              <a:buFont typeface="Wingdings" panose="05000000000000000000" pitchFamily="2" charset="2"/>
              <a:buChar char="§"/>
              <a:defRPr sz="2000">
                <a:solidFill>
                  <a:schemeClr val="tx1"/>
                </a:solidFill>
                <a:latin typeface="Arial" panose="020B0604020202020204" pitchFamily="34" charset="0"/>
              </a:defRPr>
            </a:lvl2pPr>
            <a:lvl3pPr marL="1143000" indent="-228600">
              <a:spcBef>
                <a:spcPct val="20000"/>
              </a:spcBef>
              <a:buClr>
                <a:srgbClr val="004D82"/>
              </a:buClr>
              <a:buChar char="•"/>
              <a:defRPr sz="2400">
                <a:solidFill>
                  <a:schemeClr val="tx1"/>
                </a:solidFill>
                <a:latin typeface="Arial" panose="020B0604020202020204" pitchFamily="34" charset="0"/>
              </a:defRPr>
            </a:lvl3pPr>
            <a:lvl4pPr marL="1600200" indent="-228600">
              <a:spcBef>
                <a:spcPct val="20000"/>
              </a:spcBef>
              <a:buClr>
                <a:srgbClr val="004C80"/>
              </a:buClr>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Minion Web" pitchFamily="18" charset="0"/>
              </a:defRPr>
            </a:lvl5pPr>
            <a:lvl6pPr marL="2514600" indent="-228600" eaLnBrk="0" fontAlgn="base" hangingPunct="0">
              <a:spcBef>
                <a:spcPct val="20000"/>
              </a:spcBef>
              <a:spcAft>
                <a:spcPct val="0"/>
              </a:spcAft>
              <a:buChar char="»"/>
              <a:defRPr sz="2000">
                <a:solidFill>
                  <a:schemeClr val="tx1"/>
                </a:solidFill>
                <a:latin typeface="Minion Web" pitchFamily="18" charset="0"/>
              </a:defRPr>
            </a:lvl6pPr>
            <a:lvl7pPr marL="2971800" indent="-228600" eaLnBrk="0" fontAlgn="base" hangingPunct="0">
              <a:spcBef>
                <a:spcPct val="20000"/>
              </a:spcBef>
              <a:spcAft>
                <a:spcPct val="0"/>
              </a:spcAft>
              <a:buChar char="»"/>
              <a:defRPr sz="2000">
                <a:solidFill>
                  <a:schemeClr val="tx1"/>
                </a:solidFill>
                <a:latin typeface="Minion Web" pitchFamily="18" charset="0"/>
              </a:defRPr>
            </a:lvl7pPr>
            <a:lvl8pPr marL="3429000" indent="-228600" eaLnBrk="0" fontAlgn="base" hangingPunct="0">
              <a:spcBef>
                <a:spcPct val="20000"/>
              </a:spcBef>
              <a:spcAft>
                <a:spcPct val="0"/>
              </a:spcAft>
              <a:buChar char="»"/>
              <a:defRPr sz="2000">
                <a:solidFill>
                  <a:schemeClr val="tx1"/>
                </a:solidFill>
                <a:latin typeface="Minion Web" pitchFamily="18" charset="0"/>
              </a:defRPr>
            </a:lvl8pPr>
            <a:lvl9pPr marL="3886200" indent="-228600" eaLnBrk="0" fontAlgn="base" hangingPunct="0">
              <a:spcBef>
                <a:spcPct val="20000"/>
              </a:spcBef>
              <a:spcAft>
                <a:spcPct val="0"/>
              </a:spcAft>
              <a:buChar char="»"/>
              <a:defRPr sz="2000">
                <a:solidFill>
                  <a:schemeClr val="tx1"/>
                </a:solidFill>
                <a:latin typeface="Minion Web" pitchFamily="18" charset="0"/>
              </a:defRPr>
            </a:lvl9pPr>
          </a:lstStyle>
          <a:p>
            <a:pPr algn="ctr">
              <a:buFontTx/>
              <a:buNone/>
            </a:pPr>
            <a:r>
              <a:rPr lang="en-US" altLang="it-IT" sz="5000" b="1" dirty="0">
                <a:solidFill>
                  <a:srgbClr val="FF9900"/>
                </a:solidFill>
              </a:rPr>
              <a:t>AUTOMATION OF AN ELEVATOR PLANT </a:t>
            </a:r>
            <a:r>
              <a:rPr lang="en-US" altLang="it-IT" sz="5000" b="1" i="1" dirty="0">
                <a:solidFill>
                  <a:srgbClr val="FF9900"/>
                </a:solidFill>
              </a:rPr>
              <a:t> </a:t>
            </a:r>
          </a:p>
        </p:txBody>
      </p:sp>
      <p:sp>
        <p:nvSpPr>
          <p:cNvPr id="5123" name="CasellaDiTesto 5"/>
          <p:cNvSpPr txBox="1">
            <a:spLocks noChangeArrowheads="1"/>
          </p:cNvSpPr>
          <p:nvPr/>
        </p:nvSpPr>
        <p:spPr bwMode="auto">
          <a:xfrm>
            <a:off x="3071813" y="0"/>
            <a:ext cx="5786437" cy="1403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spAutoFit/>
          </a:bodyPr>
          <a:lstStyle>
            <a:lvl1pPr>
              <a:spcBef>
                <a:spcPct val="20000"/>
              </a:spcBef>
              <a:buChar char="•"/>
              <a:defRPr sz="2000">
                <a:solidFill>
                  <a:schemeClr val="tx1"/>
                </a:solidFill>
                <a:latin typeface="Arial" panose="020B0604020202020204" pitchFamily="34" charset="0"/>
              </a:defRPr>
            </a:lvl1pPr>
            <a:lvl2pPr marL="742950" indent="-285750">
              <a:spcBef>
                <a:spcPct val="20000"/>
              </a:spcBef>
              <a:buClr>
                <a:srgbClr val="004C80"/>
              </a:buClr>
              <a:buSzPct val="85000"/>
              <a:buFont typeface="Wingdings" panose="05000000000000000000" pitchFamily="2" charset="2"/>
              <a:buChar char="§"/>
              <a:defRPr sz="2000">
                <a:solidFill>
                  <a:schemeClr val="tx1"/>
                </a:solidFill>
                <a:latin typeface="Arial" panose="020B0604020202020204" pitchFamily="34" charset="0"/>
              </a:defRPr>
            </a:lvl2pPr>
            <a:lvl3pPr marL="1143000" indent="-228600">
              <a:spcBef>
                <a:spcPct val="20000"/>
              </a:spcBef>
              <a:buClr>
                <a:srgbClr val="004D82"/>
              </a:buClr>
              <a:buChar char="•"/>
              <a:defRPr sz="2400">
                <a:solidFill>
                  <a:schemeClr val="tx1"/>
                </a:solidFill>
                <a:latin typeface="Arial" panose="020B0604020202020204" pitchFamily="34" charset="0"/>
              </a:defRPr>
            </a:lvl3pPr>
            <a:lvl4pPr marL="1600200" indent="-228600">
              <a:spcBef>
                <a:spcPct val="20000"/>
              </a:spcBef>
              <a:buClr>
                <a:srgbClr val="004C80"/>
              </a:buClr>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Minion Web" pitchFamily="18" charset="0"/>
              </a:defRPr>
            </a:lvl5pPr>
            <a:lvl6pPr marL="2514600" indent="-228600" eaLnBrk="0" fontAlgn="base" hangingPunct="0">
              <a:spcBef>
                <a:spcPct val="20000"/>
              </a:spcBef>
              <a:spcAft>
                <a:spcPct val="0"/>
              </a:spcAft>
              <a:buChar char="»"/>
              <a:defRPr sz="2000">
                <a:solidFill>
                  <a:schemeClr val="tx1"/>
                </a:solidFill>
                <a:latin typeface="Minion Web" pitchFamily="18" charset="0"/>
              </a:defRPr>
            </a:lvl6pPr>
            <a:lvl7pPr marL="2971800" indent="-228600" eaLnBrk="0" fontAlgn="base" hangingPunct="0">
              <a:spcBef>
                <a:spcPct val="20000"/>
              </a:spcBef>
              <a:spcAft>
                <a:spcPct val="0"/>
              </a:spcAft>
              <a:buChar char="»"/>
              <a:defRPr sz="2000">
                <a:solidFill>
                  <a:schemeClr val="tx1"/>
                </a:solidFill>
                <a:latin typeface="Minion Web" pitchFamily="18" charset="0"/>
              </a:defRPr>
            </a:lvl7pPr>
            <a:lvl8pPr marL="3429000" indent="-228600" eaLnBrk="0" fontAlgn="base" hangingPunct="0">
              <a:spcBef>
                <a:spcPct val="20000"/>
              </a:spcBef>
              <a:spcAft>
                <a:spcPct val="0"/>
              </a:spcAft>
              <a:buChar char="»"/>
              <a:defRPr sz="2000">
                <a:solidFill>
                  <a:schemeClr val="tx1"/>
                </a:solidFill>
                <a:latin typeface="Minion Web" pitchFamily="18" charset="0"/>
              </a:defRPr>
            </a:lvl8pPr>
            <a:lvl9pPr marL="3886200" indent="-228600" eaLnBrk="0" fontAlgn="base" hangingPunct="0">
              <a:spcBef>
                <a:spcPct val="20000"/>
              </a:spcBef>
              <a:spcAft>
                <a:spcPct val="0"/>
              </a:spcAft>
              <a:buChar char="»"/>
              <a:defRPr sz="2000">
                <a:solidFill>
                  <a:schemeClr val="tx1"/>
                </a:solidFill>
                <a:latin typeface="Minion Web" pitchFamily="18" charset="0"/>
              </a:defRPr>
            </a:lvl9pPr>
          </a:lstStyle>
          <a:p>
            <a:pPr>
              <a:buFontTx/>
              <a:buNone/>
            </a:pPr>
            <a:r>
              <a:rPr lang="en-US" altLang="it-IT" sz="1800" b="1" dirty="0" smtClean="0">
                <a:solidFill>
                  <a:srgbClr val="004F84"/>
                </a:solidFill>
              </a:rPr>
              <a:t>AUTOMATION </a:t>
            </a:r>
            <a:r>
              <a:rPr lang="en-US" altLang="it-IT" sz="1800" b="1" dirty="0">
                <a:solidFill>
                  <a:srgbClr val="004F84"/>
                </a:solidFill>
              </a:rPr>
              <a:t>AND CONTROL LABORATORY</a:t>
            </a:r>
          </a:p>
          <a:p>
            <a:pPr>
              <a:buFontTx/>
              <a:buNone/>
            </a:pPr>
            <a:r>
              <a:rPr lang="it-IT" altLang="it-IT" sz="1400" b="1" dirty="0" smtClean="0">
                <a:solidFill>
                  <a:srgbClr val="004F84"/>
                </a:solidFill>
              </a:rPr>
              <a:t>Prof. Davide Tarsitano</a:t>
            </a:r>
            <a:endParaRPr lang="en-US" altLang="it-IT" sz="1400" b="1" dirty="0" smtClean="0">
              <a:solidFill>
                <a:srgbClr val="004F84"/>
              </a:solidFill>
            </a:endParaRPr>
          </a:p>
          <a:p>
            <a:pPr>
              <a:buFontTx/>
              <a:buNone/>
            </a:pPr>
            <a:r>
              <a:rPr lang="en-US" altLang="it-IT" sz="1400" b="1" dirty="0" smtClean="0">
                <a:solidFill>
                  <a:srgbClr val="004F84"/>
                </a:solidFill>
              </a:rPr>
              <a:t>Authors:</a:t>
            </a:r>
          </a:p>
          <a:p>
            <a:pPr>
              <a:buFontTx/>
              <a:buNone/>
            </a:pPr>
            <a:r>
              <a:rPr lang="en-US" altLang="it-IT" sz="1400" b="1" dirty="0" smtClean="0">
                <a:solidFill>
                  <a:srgbClr val="004F84"/>
                </a:solidFill>
              </a:rPr>
              <a:t>Andrea Verzaglia</a:t>
            </a:r>
            <a:r>
              <a:rPr lang="en-US" altLang="it-IT" sz="1400" dirty="0" smtClean="0">
                <a:solidFill>
                  <a:srgbClr val="004F84"/>
                </a:solidFill>
              </a:rPr>
              <a:t> - </a:t>
            </a:r>
            <a:r>
              <a:rPr lang="en-US" altLang="IT-IT" sz="1400" dirty="0" smtClean="0">
                <a:solidFill>
                  <a:srgbClr val="0070C0"/>
                </a:solidFill>
              </a:rPr>
              <a:t>823568	</a:t>
            </a:r>
            <a:r>
              <a:rPr lang="en-US" altLang="it-IT" sz="1400" b="1" dirty="0" smtClean="0">
                <a:solidFill>
                  <a:srgbClr val="004F84"/>
                </a:solidFill>
              </a:rPr>
              <a:t>Matteo Valenti </a:t>
            </a:r>
            <a:r>
              <a:rPr lang="en-US" altLang="it-IT" sz="1400" dirty="0">
                <a:solidFill>
                  <a:srgbClr val="004F84"/>
                </a:solidFill>
              </a:rPr>
              <a:t>- </a:t>
            </a:r>
            <a:r>
              <a:rPr lang="en-US" altLang="IT-IT" sz="1400" dirty="0">
                <a:solidFill>
                  <a:srgbClr val="0070C0"/>
                </a:solidFill>
              </a:rPr>
              <a:t>823695</a:t>
            </a:r>
            <a:endParaRPr lang="en-US" altLang="it-IT" sz="1400" b="1" dirty="0">
              <a:solidFill>
                <a:srgbClr val="004F84"/>
              </a:solidFill>
            </a:endParaRPr>
          </a:p>
          <a:p>
            <a:pPr>
              <a:buFontTx/>
              <a:buNone/>
            </a:pPr>
            <a:r>
              <a:rPr lang="en-US" altLang="it-IT" sz="1400" b="1" dirty="0" err="1" smtClean="0">
                <a:solidFill>
                  <a:srgbClr val="004F84"/>
                </a:solidFill>
              </a:rPr>
              <a:t>Ramtin</a:t>
            </a:r>
            <a:r>
              <a:rPr lang="en-US" altLang="it-IT" sz="1400" b="1" dirty="0" smtClean="0">
                <a:solidFill>
                  <a:srgbClr val="004F84"/>
                </a:solidFill>
              </a:rPr>
              <a:t> </a:t>
            </a:r>
            <a:r>
              <a:rPr lang="en-US" altLang="it-IT" sz="1400" b="1" dirty="0" err="1" smtClean="0">
                <a:solidFill>
                  <a:srgbClr val="004F84"/>
                </a:solidFill>
              </a:rPr>
              <a:t>Kamali</a:t>
            </a:r>
            <a:r>
              <a:rPr lang="en-US" altLang="it-IT" sz="1400" b="1" dirty="0" smtClean="0">
                <a:solidFill>
                  <a:srgbClr val="004F84"/>
                </a:solidFill>
              </a:rPr>
              <a:t> </a:t>
            </a:r>
            <a:r>
              <a:rPr lang="en-US" altLang="it-IT" sz="1400" b="1" dirty="0">
                <a:solidFill>
                  <a:srgbClr val="004F84"/>
                </a:solidFill>
              </a:rPr>
              <a:t>- </a:t>
            </a:r>
            <a:r>
              <a:rPr lang="en-US" altLang="it-IT" sz="1400" dirty="0">
                <a:solidFill>
                  <a:srgbClr val="0070C0"/>
                </a:solidFill>
              </a:rPr>
              <a:t>840748</a:t>
            </a:r>
            <a:r>
              <a:rPr lang="en-US" altLang="IT-IT" sz="1400" b="1" dirty="0">
                <a:solidFill>
                  <a:srgbClr val="0070C0"/>
                </a:solidFill>
              </a:rPr>
              <a:t>   </a:t>
            </a:r>
            <a:r>
              <a:rPr lang="en-US" altLang="IT-IT" sz="1400" b="1" dirty="0" smtClean="0">
                <a:solidFill>
                  <a:srgbClr val="0070C0"/>
                </a:solidFill>
              </a:rPr>
              <a:t>	</a:t>
            </a:r>
            <a:r>
              <a:rPr lang="en-US" altLang="it-IT" sz="1400" b="1" dirty="0" smtClean="0">
                <a:solidFill>
                  <a:srgbClr val="004F84"/>
                </a:solidFill>
              </a:rPr>
              <a:t>Roberto Ruggiero - </a:t>
            </a:r>
            <a:r>
              <a:rPr lang="en-US" altLang="IT-IT" sz="1400" dirty="0" smtClean="0">
                <a:solidFill>
                  <a:srgbClr val="0070C0"/>
                </a:solidFill>
              </a:rPr>
              <a:t>836521</a:t>
            </a:r>
            <a:r>
              <a:rPr lang="en-US" altLang="it-IT" sz="1400" b="1" dirty="0" smtClean="0">
                <a:solidFill>
                  <a:srgbClr val="004F84"/>
                </a:solidFill>
              </a:rPr>
              <a:t> 	 </a:t>
            </a:r>
            <a:endParaRPr lang="en-US" altLang="it-IT" sz="1400" b="1" dirty="0">
              <a:solidFill>
                <a:srgbClr val="004F84"/>
              </a:solidFill>
            </a:endParaRPr>
          </a:p>
        </p:txBody>
      </p:sp>
      <p:sp>
        <p:nvSpPr>
          <p:cNvPr id="2" name="Rettangolo 1"/>
          <p:cNvSpPr/>
          <p:nvPr/>
        </p:nvSpPr>
        <p:spPr bwMode="auto">
          <a:xfrm>
            <a:off x="1403648" y="2556897"/>
            <a:ext cx="1440160" cy="432048"/>
          </a:xfrm>
          <a:prstGeom prst="rect">
            <a:avLst/>
          </a:prstGeom>
          <a:no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0" fontAlgn="base" latinLnBrk="0" hangingPunct="0">
              <a:lnSpc>
                <a:spcPct val="100000"/>
              </a:lnSpc>
              <a:spcBef>
                <a:spcPct val="20000"/>
              </a:spcBef>
              <a:spcAft>
                <a:spcPct val="0"/>
              </a:spcAft>
              <a:buClrTx/>
              <a:buSzTx/>
              <a:buFontTx/>
              <a:buNone/>
              <a:tabLst/>
            </a:pPr>
            <a:r>
              <a:rPr kumimoji="0" lang="it-IT" sz="1600" b="1" i="0" u="none" strike="noStrike" cap="none" normalizeH="0" baseline="0" dirty="0" smtClean="0">
                <a:ln>
                  <a:noFill/>
                </a:ln>
                <a:solidFill>
                  <a:srgbClr val="2C5986"/>
                </a:solidFill>
                <a:effectLst/>
                <a:latin typeface="Arial" charset="0"/>
              </a:rPr>
              <a:t>A.Y. 2015/2016</a:t>
            </a:r>
            <a:endParaRPr kumimoji="0" lang="en-US" sz="1600" b="1" i="0" u="none" strike="noStrike" cap="none" normalizeH="0" baseline="0" dirty="0" smtClean="0">
              <a:ln>
                <a:noFill/>
              </a:ln>
              <a:solidFill>
                <a:srgbClr val="2C5986"/>
              </a:solidFill>
              <a:effectLst/>
              <a:latin typeface="Arial" charset="0"/>
            </a:endParaRPr>
          </a:p>
        </p:txBody>
      </p:sp>
    </p:spTree>
    <p:extLst>
      <p:ext uri="{BB962C8B-B14F-4D97-AF65-F5344CB8AC3E}">
        <p14:creationId xmlns:p14="http://schemas.microsoft.com/office/powerpoint/2010/main" val="31780189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https://t3.ftcdn.net/jpg/00/94/23/44/240_F_94234449_er4hBxCrzLkYUjP976kzD2iCPo5FPXEt.jpg"/>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72008" y="1700808"/>
            <a:ext cx="9036496" cy="4621686"/>
          </a:xfrm>
          <a:prstGeom prst="rect">
            <a:avLst/>
          </a:prstGeom>
          <a:noFill/>
          <a:extLst>
            <a:ext uri="{909E8E84-426E-40DD-AFC4-6F175D3DCCD1}">
              <a14:hiddenFill xmlns:a14="http://schemas.microsoft.com/office/drawing/2010/main">
                <a:solidFill>
                  <a:srgbClr val="FFFFFF"/>
                </a:solidFill>
              </a14:hiddenFill>
            </a:ext>
          </a:extLst>
        </p:spPr>
      </p:pic>
      <p:sp>
        <p:nvSpPr>
          <p:cNvPr id="12291" name="Titolo 21"/>
          <p:cNvSpPr>
            <a:spLocks noGrp="1"/>
          </p:cNvSpPr>
          <p:nvPr>
            <p:ph type="title"/>
          </p:nvPr>
        </p:nvSpPr>
        <p:spPr>
          <a:xfrm>
            <a:off x="755576" y="128772"/>
            <a:ext cx="3060774" cy="585763"/>
          </a:xfrm>
        </p:spPr>
        <p:txBody>
          <a:bodyPr/>
          <a:lstStyle/>
          <a:p>
            <a:pPr algn="ctr"/>
            <a:r>
              <a:rPr lang="it-IT" altLang="it-IT" sz="2000" dirty="0"/>
              <a:t>AUTOMATION OF AN ELEVATOR PLANT</a:t>
            </a:r>
            <a:endParaRPr lang="en-US" altLang="it-IT" sz="2000" dirty="0"/>
          </a:p>
        </p:txBody>
      </p:sp>
      <p:sp>
        <p:nvSpPr>
          <p:cNvPr id="12292" name="Segnaposto numero diapositiva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000">
                <a:solidFill>
                  <a:schemeClr val="tx1"/>
                </a:solidFill>
                <a:latin typeface="Arial" panose="020B0604020202020204" pitchFamily="34" charset="0"/>
              </a:defRPr>
            </a:lvl1pPr>
            <a:lvl2pPr marL="742950" indent="-285750">
              <a:spcBef>
                <a:spcPct val="20000"/>
              </a:spcBef>
              <a:buClr>
                <a:srgbClr val="004C80"/>
              </a:buClr>
              <a:buSzPct val="85000"/>
              <a:buFont typeface="Wingdings" panose="05000000000000000000" pitchFamily="2" charset="2"/>
              <a:buChar char="§"/>
              <a:defRPr sz="2000">
                <a:solidFill>
                  <a:schemeClr val="tx1"/>
                </a:solidFill>
                <a:latin typeface="Arial" panose="020B0604020202020204" pitchFamily="34" charset="0"/>
              </a:defRPr>
            </a:lvl2pPr>
            <a:lvl3pPr marL="1143000" indent="-228600">
              <a:spcBef>
                <a:spcPct val="20000"/>
              </a:spcBef>
              <a:buClr>
                <a:srgbClr val="004D82"/>
              </a:buClr>
              <a:buChar char="•"/>
              <a:defRPr sz="2400">
                <a:solidFill>
                  <a:schemeClr val="tx1"/>
                </a:solidFill>
                <a:latin typeface="Arial" panose="020B0604020202020204" pitchFamily="34" charset="0"/>
              </a:defRPr>
            </a:lvl3pPr>
            <a:lvl4pPr marL="1600200" indent="-228600">
              <a:spcBef>
                <a:spcPct val="20000"/>
              </a:spcBef>
              <a:buClr>
                <a:srgbClr val="004C80"/>
              </a:buClr>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Minion Web" pitchFamily="18" charset="0"/>
              </a:defRPr>
            </a:lvl5pPr>
            <a:lvl6pPr marL="2514600" indent="-228600" eaLnBrk="0" fontAlgn="base" hangingPunct="0">
              <a:spcBef>
                <a:spcPct val="20000"/>
              </a:spcBef>
              <a:spcAft>
                <a:spcPct val="0"/>
              </a:spcAft>
              <a:buChar char="»"/>
              <a:defRPr sz="2000">
                <a:solidFill>
                  <a:schemeClr val="tx1"/>
                </a:solidFill>
                <a:latin typeface="Minion Web" pitchFamily="18" charset="0"/>
              </a:defRPr>
            </a:lvl6pPr>
            <a:lvl7pPr marL="2971800" indent="-228600" eaLnBrk="0" fontAlgn="base" hangingPunct="0">
              <a:spcBef>
                <a:spcPct val="20000"/>
              </a:spcBef>
              <a:spcAft>
                <a:spcPct val="0"/>
              </a:spcAft>
              <a:buChar char="»"/>
              <a:defRPr sz="2000">
                <a:solidFill>
                  <a:schemeClr val="tx1"/>
                </a:solidFill>
                <a:latin typeface="Minion Web" pitchFamily="18" charset="0"/>
              </a:defRPr>
            </a:lvl7pPr>
            <a:lvl8pPr marL="3429000" indent="-228600" eaLnBrk="0" fontAlgn="base" hangingPunct="0">
              <a:spcBef>
                <a:spcPct val="20000"/>
              </a:spcBef>
              <a:spcAft>
                <a:spcPct val="0"/>
              </a:spcAft>
              <a:buChar char="»"/>
              <a:defRPr sz="2000">
                <a:solidFill>
                  <a:schemeClr val="tx1"/>
                </a:solidFill>
                <a:latin typeface="Minion Web" pitchFamily="18" charset="0"/>
              </a:defRPr>
            </a:lvl8pPr>
            <a:lvl9pPr marL="3886200" indent="-228600" eaLnBrk="0" fontAlgn="base" hangingPunct="0">
              <a:spcBef>
                <a:spcPct val="20000"/>
              </a:spcBef>
              <a:spcAft>
                <a:spcPct val="0"/>
              </a:spcAft>
              <a:buChar char="»"/>
              <a:defRPr sz="2000">
                <a:solidFill>
                  <a:schemeClr val="tx1"/>
                </a:solidFill>
                <a:latin typeface="Minion Web" pitchFamily="18" charset="0"/>
              </a:defRPr>
            </a:lvl9pPr>
          </a:lstStyle>
          <a:p>
            <a:pPr>
              <a:buFontTx/>
              <a:buNone/>
            </a:pPr>
            <a:fld id="{C0A7B27E-524A-4B95-8734-FF533117F337}" type="slidenum">
              <a:rPr lang="it-IT" altLang="it-IT" sz="1600" smtClean="0">
                <a:solidFill>
                  <a:srgbClr val="FF9900"/>
                </a:solidFill>
              </a:rPr>
              <a:pPr>
                <a:buFontTx/>
                <a:buNone/>
              </a:pPr>
              <a:t>10</a:t>
            </a:fld>
            <a:endParaRPr lang="it-IT" altLang="it-IT" sz="1600">
              <a:solidFill>
                <a:srgbClr val="FF9900"/>
              </a:solidFill>
            </a:endParaRPr>
          </a:p>
        </p:txBody>
      </p:sp>
      <p:sp>
        <p:nvSpPr>
          <p:cNvPr id="2" name="Rettangolo 1"/>
          <p:cNvSpPr/>
          <p:nvPr/>
        </p:nvSpPr>
        <p:spPr>
          <a:xfrm>
            <a:off x="2393099" y="2644170"/>
            <a:ext cx="4051109" cy="1569660"/>
          </a:xfrm>
          <a:prstGeom prst="rect">
            <a:avLst/>
          </a:prstGeom>
          <a:noFill/>
        </p:spPr>
        <p:txBody>
          <a:bodyPr wrap="none" lIns="91440" tIns="45720" rIns="91440" bIns="45720">
            <a:spAutoFit/>
          </a:bodyPr>
          <a:lstStyle/>
          <a:p>
            <a:pPr algn="ctr"/>
            <a:r>
              <a:rPr lang="it-IT" sz="4800" b="1" cap="none" spc="0" dirty="0" smtClean="0">
                <a:ln w="28575">
                  <a:noFill/>
                  <a:prstDash val="solid"/>
                </a:ln>
                <a:solidFill>
                  <a:srgbClr val="FF9900"/>
                </a:solidFill>
                <a:effectLst>
                  <a:outerShdw blurRad="12700" dist="38100" dir="2700000" algn="tl" rotWithShape="0">
                    <a:schemeClr val="bg1">
                      <a:lumMod val="50000"/>
                    </a:schemeClr>
                  </a:outerShdw>
                </a:effectLst>
              </a:rPr>
              <a:t>LOGIC WITH </a:t>
            </a:r>
          </a:p>
          <a:p>
            <a:pPr algn="ctr"/>
            <a:r>
              <a:rPr lang="it-IT" sz="4800" b="1" cap="none" spc="0" dirty="0" smtClean="0">
                <a:ln w="28575">
                  <a:noFill/>
                  <a:prstDash val="solid"/>
                </a:ln>
                <a:solidFill>
                  <a:srgbClr val="FF9900"/>
                </a:solidFill>
                <a:effectLst>
                  <a:outerShdw blurRad="12700" dist="38100" dir="2700000" algn="tl" rotWithShape="0">
                    <a:schemeClr val="bg1">
                      <a:lumMod val="50000"/>
                    </a:schemeClr>
                  </a:outerShdw>
                </a:effectLst>
              </a:rPr>
              <a:t>STORAGE</a:t>
            </a:r>
            <a:endParaRPr lang="it-IT" sz="4800" b="1" cap="none" spc="0" dirty="0">
              <a:ln w="28575">
                <a:noFill/>
                <a:prstDash val="solid"/>
              </a:ln>
              <a:solidFill>
                <a:srgbClr val="FF9900"/>
              </a:solidFill>
              <a:effectLst>
                <a:outerShdw blurRad="12700" dist="38100" dir="2700000" algn="tl" rotWithShape="0">
                  <a:schemeClr val="bg1">
                    <a:lumMod val="50000"/>
                  </a:schemeClr>
                </a:outerShdw>
              </a:effectLst>
            </a:endParaRPr>
          </a:p>
        </p:txBody>
      </p:sp>
    </p:spTree>
    <p:extLst>
      <p:ext uri="{BB962C8B-B14F-4D97-AF65-F5344CB8AC3E}">
        <p14:creationId xmlns:p14="http://schemas.microsoft.com/office/powerpoint/2010/main" val="79075450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magine 1"/>
          <p:cNvPicPr>
            <a:picLocks noChangeAspect="1"/>
          </p:cNvPicPr>
          <p:nvPr/>
        </p:nvPicPr>
        <p:blipFill rotWithShape="1">
          <a:blip r:embed="rId3">
            <a:extLst>
              <a:ext uri="{28A0092B-C50C-407E-A947-70E740481C1C}">
                <a14:useLocalDpi xmlns:a14="http://schemas.microsoft.com/office/drawing/2010/main" val="0"/>
              </a:ext>
            </a:extLst>
          </a:blip>
          <a:srcRect l="9243"/>
          <a:stretch/>
        </p:blipFill>
        <p:spPr>
          <a:xfrm>
            <a:off x="0" y="2239016"/>
            <a:ext cx="4439916" cy="3075043"/>
          </a:xfrm>
          <a:prstGeom prst="rect">
            <a:avLst/>
          </a:prstGeom>
        </p:spPr>
      </p:pic>
      <p:sp>
        <p:nvSpPr>
          <p:cNvPr id="12291" name="Titolo 21"/>
          <p:cNvSpPr>
            <a:spLocks noGrp="1"/>
          </p:cNvSpPr>
          <p:nvPr>
            <p:ph type="title"/>
          </p:nvPr>
        </p:nvSpPr>
        <p:spPr>
          <a:xfrm>
            <a:off x="755576" y="128772"/>
            <a:ext cx="3060774" cy="585763"/>
          </a:xfrm>
        </p:spPr>
        <p:txBody>
          <a:bodyPr/>
          <a:lstStyle/>
          <a:p>
            <a:pPr algn="ctr"/>
            <a:r>
              <a:rPr lang="it-IT" altLang="it-IT" sz="2000" dirty="0"/>
              <a:t>AUTOMATION OF AN ELEVATOR PLANT</a:t>
            </a:r>
            <a:endParaRPr lang="en-US" altLang="it-IT" sz="2000" dirty="0"/>
          </a:p>
        </p:txBody>
      </p:sp>
      <p:sp>
        <p:nvSpPr>
          <p:cNvPr id="12292" name="Segnaposto numero diapositiva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000">
                <a:solidFill>
                  <a:schemeClr val="tx1"/>
                </a:solidFill>
                <a:latin typeface="Arial" panose="020B0604020202020204" pitchFamily="34" charset="0"/>
              </a:defRPr>
            </a:lvl1pPr>
            <a:lvl2pPr marL="742950" indent="-285750">
              <a:spcBef>
                <a:spcPct val="20000"/>
              </a:spcBef>
              <a:buClr>
                <a:srgbClr val="004C80"/>
              </a:buClr>
              <a:buSzPct val="85000"/>
              <a:buFont typeface="Wingdings" panose="05000000000000000000" pitchFamily="2" charset="2"/>
              <a:buChar char="§"/>
              <a:defRPr sz="2000">
                <a:solidFill>
                  <a:schemeClr val="tx1"/>
                </a:solidFill>
                <a:latin typeface="Arial" panose="020B0604020202020204" pitchFamily="34" charset="0"/>
              </a:defRPr>
            </a:lvl2pPr>
            <a:lvl3pPr marL="1143000" indent="-228600">
              <a:spcBef>
                <a:spcPct val="20000"/>
              </a:spcBef>
              <a:buClr>
                <a:srgbClr val="004D82"/>
              </a:buClr>
              <a:buChar char="•"/>
              <a:defRPr sz="2400">
                <a:solidFill>
                  <a:schemeClr val="tx1"/>
                </a:solidFill>
                <a:latin typeface="Arial" panose="020B0604020202020204" pitchFamily="34" charset="0"/>
              </a:defRPr>
            </a:lvl3pPr>
            <a:lvl4pPr marL="1600200" indent="-228600">
              <a:spcBef>
                <a:spcPct val="20000"/>
              </a:spcBef>
              <a:buClr>
                <a:srgbClr val="004C80"/>
              </a:buClr>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Minion Web" pitchFamily="18" charset="0"/>
              </a:defRPr>
            </a:lvl5pPr>
            <a:lvl6pPr marL="2514600" indent="-228600" eaLnBrk="0" fontAlgn="base" hangingPunct="0">
              <a:spcBef>
                <a:spcPct val="20000"/>
              </a:spcBef>
              <a:spcAft>
                <a:spcPct val="0"/>
              </a:spcAft>
              <a:buChar char="»"/>
              <a:defRPr sz="2000">
                <a:solidFill>
                  <a:schemeClr val="tx1"/>
                </a:solidFill>
                <a:latin typeface="Minion Web" pitchFamily="18" charset="0"/>
              </a:defRPr>
            </a:lvl6pPr>
            <a:lvl7pPr marL="2971800" indent="-228600" eaLnBrk="0" fontAlgn="base" hangingPunct="0">
              <a:spcBef>
                <a:spcPct val="20000"/>
              </a:spcBef>
              <a:spcAft>
                <a:spcPct val="0"/>
              </a:spcAft>
              <a:buChar char="»"/>
              <a:defRPr sz="2000">
                <a:solidFill>
                  <a:schemeClr val="tx1"/>
                </a:solidFill>
                <a:latin typeface="Minion Web" pitchFamily="18" charset="0"/>
              </a:defRPr>
            </a:lvl7pPr>
            <a:lvl8pPr marL="3429000" indent="-228600" eaLnBrk="0" fontAlgn="base" hangingPunct="0">
              <a:spcBef>
                <a:spcPct val="20000"/>
              </a:spcBef>
              <a:spcAft>
                <a:spcPct val="0"/>
              </a:spcAft>
              <a:buChar char="»"/>
              <a:defRPr sz="2000">
                <a:solidFill>
                  <a:schemeClr val="tx1"/>
                </a:solidFill>
                <a:latin typeface="Minion Web" pitchFamily="18" charset="0"/>
              </a:defRPr>
            </a:lvl8pPr>
            <a:lvl9pPr marL="3886200" indent="-228600" eaLnBrk="0" fontAlgn="base" hangingPunct="0">
              <a:spcBef>
                <a:spcPct val="20000"/>
              </a:spcBef>
              <a:spcAft>
                <a:spcPct val="0"/>
              </a:spcAft>
              <a:buChar char="»"/>
              <a:defRPr sz="2000">
                <a:solidFill>
                  <a:schemeClr val="tx1"/>
                </a:solidFill>
                <a:latin typeface="Minion Web" pitchFamily="18" charset="0"/>
              </a:defRPr>
            </a:lvl9pPr>
          </a:lstStyle>
          <a:p>
            <a:pPr>
              <a:buFontTx/>
              <a:buNone/>
            </a:pPr>
            <a:fld id="{C0A7B27E-524A-4B95-8734-FF533117F337}" type="slidenum">
              <a:rPr lang="it-IT" altLang="it-IT" sz="1600" smtClean="0">
                <a:solidFill>
                  <a:srgbClr val="FF9900"/>
                </a:solidFill>
              </a:rPr>
              <a:pPr>
                <a:buFontTx/>
                <a:buNone/>
              </a:pPr>
              <a:t>11</a:t>
            </a:fld>
            <a:endParaRPr lang="it-IT" altLang="it-IT" sz="1600">
              <a:solidFill>
                <a:srgbClr val="FF9900"/>
              </a:solidFill>
            </a:endParaRPr>
          </a:p>
        </p:txBody>
      </p:sp>
      <p:sp>
        <p:nvSpPr>
          <p:cNvPr id="12293" name="CasellaDiTesto 23"/>
          <p:cNvSpPr txBox="1">
            <a:spLocks noChangeArrowheads="1"/>
          </p:cNvSpPr>
          <p:nvPr/>
        </p:nvSpPr>
        <p:spPr bwMode="auto">
          <a:xfrm>
            <a:off x="3811892" y="203451"/>
            <a:ext cx="3352396" cy="843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spAutoFit/>
          </a:bodyPr>
          <a:lstStyle>
            <a:lvl1pPr>
              <a:spcBef>
                <a:spcPct val="20000"/>
              </a:spcBef>
              <a:buChar char="•"/>
              <a:defRPr sz="2000">
                <a:solidFill>
                  <a:schemeClr val="tx1"/>
                </a:solidFill>
                <a:latin typeface="Arial" panose="020B0604020202020204" pitchFamily="34" charset="0"/>
              </a:defRPr>
            </a:lvl1pPr>
            <a:lvl2pPr marL="742950" indent="-285750">
              <a:spcBef>
                <a:spcPct val="20000"/>
              </a:spcBef>
              <a:buClr>
                <a:srgbClr val="004C80"/>
              </a:buClr>
              <a:buSzPct val="85000"/>
              <a:buFont typeface="Wingdings" panose="05000000000000000000" pitchFamily="2" charset="2"/>
              <a:buChar char="§"/>
              <a:defRPr sz="2000">
                <a:solidFill>
                  <a:schemeClr val="tx1"/>
                </a:solidFill>
                <a:latin typeface="Arial" panose="020B0604020202020204" pitchFamily="34" charset="0"/>
              </a:defRPr>
            </a:lvl2pPr>
            <a:lvl3pPr marL="1143000" indent="-228600">
              <a:spcBef>
                <a:spcPct val="20000"/>
              </a:spcBef>
              <a:buClr>
                <a:srgbClr val="004D82"/>
              </a:buClr>
              <a:buChar char="•"/>
              <a:defRPr sz="2400">
                <a:solidFill>
                  <a:schemeClr val="tx1"/>
                </a:solidFill>
                <a:latin typeface="Arial" panose="020B0604020202020204" pitchFamily="34" charset="0"/>
              </a:defRPr>
            </a:lvl3pPr>
            <a:lvl4pPr marL="1600200" indent="-228600">
              <a:spcBef>
                <a:spcPct val="20000"/>
              </a:spcBef>
              <a:buClr>
                <a:srgbClr val="004C80"/>
              </a:buClr>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Minion Web" pitchFamily="18" charset="0"/>
              </a:defRPr>
            </a:lvl5pPr>
            <a:lvl6pPr marL="2514600" indent="-228600" eaLnBrk="0" fontAlgn="base" hangingPunct="0">
              <a:spcBef>
                <a:spcPct val="20000"/>
              </a:spcBef>
              <a:spcAft>
                <a:spcPct val="0"/>
              </a:spcAft>
              <a:buChar char="»"/>
              <a:defRPr sz="2000">
                <a:solidFill>
                  <a:schemeClr val="tx1"/>
                </a:solidFill>
                <a:latin typeface="Minion Web" pitchFamily="18" charset="0"/>
              </a:defRPr>
            </a:lvl6pPr>
            <a:lvl7pPr marL="2971800" indent="-228600" eaLnBrk="0" fontAlgn="base" hangingPunct="0">
              <a:spcBef>
                <a:spcPct val="20000"/>
              </a:spcBef>
              <a:spcAft>
                <a:spcPct val="0"/>
              </a:spcAft>
              <a:buChar char="»"/>
              <a:defRPr sz="2000">
                <a:solidFill>
                  <a:schemeClr val="tx1"/>
                </a:solidFill>
                <a:latin typeface="Minion Web" pitchFamily="18" charset="0"/>
              </a:defRPr>
            </a:lvl7pPr>
            <a:lvl8pPr marL="3429000" indent="-228600" eaLnBrk="0" fontAlgn="base" hangingPunct="0">
              <a:spcBef>
                <a:spcPct val="20000"/>
              </a:spcBef>
              <a:spcAft>
                <a:spcPct val="0"/>
              </a:spcAft>
              <a:buChar char="»"/>
              <a:defRPr sz="2000">
                <a:solidFill>
                  <a:schemeClr val="tx1"/>
                </a:solidFill>
                <a:latin typeface="Minion Web" pitchFamily="18" charset="0"/>
              </a:defRPr>
            </a:lvl8pPr>
            <a:lvl9pPr marL="3886200" indent="-228600" eaLnBrk="0" fontAlgn="base" hangingPunct="0">
              <a:spcBef>
                <a:spcPct val="20000"/>
              </a:spcBef>
              <a:spcAft>
                <a:spcPct val="0"/>
              </a:spcAft>
              <a:buChar char="»"/>
              <a:defRPr sz="2000">
                <a:solidFill>
                  <a:schemeClr val="tx1"/>
                </a:solidFill>
                <a:latin typeface="Minion Web" pitchFamily="18" charset="0"/>
              </a:defRPr>
            </a:lvl9pPr>
          </a:lstStyle>
          <a:p>
            <a:pPr algn="ctr">
              <a:buFontTx/>
              <a:buNone/>
            </a:pPr>
            <a:r>
              <a:rPr lang="en-US" altLang="IT-IT" b="1" dirty="0" smtClean="0">
                <a:solidFill>
                  <a:srgbClr val="FF9900"/>
                </a:solidFill>
              </a:rPr>
              <a:t>LOGIC WITH STORAGE</a:t>
            </a:r>
            <a:endParaRPr lang="it-IT" altLang="IT-IT" b="1" dirty="0">
              <a:solidFill>
                <a:srgbClr val="FF9900"/>
              </a:solidFill>
            </a:endParaRPr>
          </a:p>
          <a:p>
            <a:pPr>
              <a:buFontTx/>
              <a:buNone/>
            </a:pPr>
            <a:endParaRPr lang="en-US" altLang="it-IT" sz="2400" dirty="0"/>
          </a:p>
        </p:txBody>
      </p:sp>
      <p:sp>
        <p:nvSpPr>
          <p:cNvPr id="7" name="CasellaDiTesto 6"/>
          <p:cNvSpPr txBox="1"/>
          <p:nvPr/>
        </p:nvSpPr>
        <p:spPr>
          <a:xfrm>
            <a:off x="539552" y="764240"/>
            <a:ext cx="7200900" cy="716350"/>
          </a:xfrm>
          <a:prstGeom prst="rect">
            <a:avLst/>
          </a:prstGeom>
          <a:noFill/>
        </p:spPr>
        <p:txBody>
          <a:bodyPr wrap="square" rtlCol="0" anchor="t">
            <a:spAutoFit/>
          </a:bodyPr>
          <a:lstStyle/>
          <a:p>
            <a:pPr>
              <a:lnSpc>
                <a:spcPct val="200000"/>
              </a:lnSpc>
            </a:pPr>
            <a:r>
              <a:rPr lang="en-US" b="1" i="1" dirty="0" smtClean="0">
                <a:solidFill>
                  <a:srgbClr val="85A8CF"/>
                </a:solidFill>
                <a:effectLst>
                  <a:outerShdw blurRad="38100" dist="38100" dir="2700000" algn="tl">
                    <a:srgbClr val="000000">
                      <a:alpha val="43137"/>
                    </a:srgbClr>
                  </a:outerShdw>
                </a:effectLst>
              </a:rPr>
              <a:t>NEW REQUIREMENTS</a:t>
            </a:r>
          </a:p>
        </p:txBody>
      </p:sp>
      <p:sp>
        <p:nvSpPr>
          <p:cNvPr id="19" name="Figura a mano libera 18"/>
          <p:cNvSpPr/>
          <p:nvPr/>
        </p:nvSpPr>
        <p:spPr>
          <a:xfrm>
            <a:off x="3712218" y="1776391"/>
            <a:ext cx="4053840" cy="541453"/>
          </a:xfrm>
          <a:custGeom>
            <a:avLst/>
            <a:gdLst>
              <a:gd name="connsiteX0" fmla="*/ 0 w 4053840"/>
              <a:gd name="connsiteY0" fmla="*/ 0 h 541451"/>
              <a:gd name="connsiteX1" fmla="*/ 3783115 w 4053840"/>
              <a:gd name="connsiteY1" fmla="*/ 0 h 541451"/>
              <a:gd name="connsiteX2" fmla="*/ 4053840 w 4053840"/>
              <a:gd name="connsiteY2" fmla="*/ 270726 h 541451"/>
              <a:gd name="connsiteX3" fmla="*/ 3783115 w 4053840"/>
              <a:gd name="connsiteY3" fmla="*/ 541451 h 541451"/>
              <a:gd name="connsiteX4" fmla="*/ 0 w 4053840"/>
              <a:gd name="connsiteY4" fmla="*/ 541451 h 541451"/>
              <a:gd name="connsiteX5" fmla="*/ 0 w 4053840"/>
              <a:gd name="connsiteY5" fmla="*/ 0 h 541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53840" h="541451">
                <a:moveTo>
                  <a:pt x="4053840" y="541450"/>
                </a:moveTo>
                <a:lnTo>
                  <a:pt x="270725" y="541450"/>
                </a:lnTo>
                <a:lnTo>
                  <a:pt x="0" y="270725"/>
                </a:lnTo>
                <a:lnTo>
                  <a:pt x="270725" y="1"/>
                </a:lnTo>
                <a:lnTo>
                  <a:pt x="4053840" y="1"/>
                </a:lnTo>
                <a:lnTo>
                  <a:pt x="4053840" y="541450"/>
                </a:lnTo>
                <a:close/>
              </a:path>
            </a:pathLst>
          </a:custGeom>
          <a:solidFill>
            <a:srgbClr val="2C5986"/>
          </a:solidFill>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txBody>
          <a:bodyPr spcFirstLastPara="0" vert="horz" wrap="square" lIns="374128" tIns="99061" rIns="184912" bIns="99061" numCol="1" spcCol="1270" anchor="ctr" anchorCtr="0">
            <a:noAutofit/>
          </a:bodyPr>
          <a:lstStyle/>
          <a:p>
            <a:pPr lvl="0" algn="ctr" defTabSz="1155700">
              <a:lnSpc>
                <a:spcPct val="90000"/>
              </a:lnSpc>
              <a:spcBef>
                <a:spcPct val="0"/>
              </a:spcBef>
              <a:spcAft>
                <a:spcPct val="35000"/>
              </a:spcAft>
            </a:pPr>
            <a:r>
              <a:rPr lang="it-IT" sz="2600" kern="1200" dirty="0" smtClean="0"/>
              <a:t>MEMORY</a:t>
            </a:r>
            <a:endParaRPr lang="it-IT" sz="2600" kern="1200" dirty="0"/>
          </a:p>
        </p:txBody>
      </p:sp>
      <p:sp>
        <p:nvSpPr>
          <p:cNvPr id="20" name="Ovale 19"/>
          <p:cNvSpPr/>
          <p:nvPr/>
        </p:nvSpPr>
        <p:spPr>
          <a:xfrm>
            <a:off x="3441493" y="1776392"/>
            <a:ext cx="541451" cy="541451"/>
          </a:xfrm>
          <a:prstGeom prst="ellipse">
            <a:avLst/>
          </a:prstGeom>
          <a:solidFill>
            <a:srgbClr val="85A8CF"/>
          </a:solid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sp>
        <p:nvSpPr>
          <p:cNvPr id="21" name="Figura a mano libera 20"/>
          <p:cNvSpPr/>
          <p:nvPr/>
        </p:nvSpPr>
        <p:spPr>
          <a:xfrm>
            <a:off x="3712218" y="2479470"/>
            <a:ext cx="4053840" cy="541453"/>
          </a:xfrm>
          <a:custGeom>
            <a:avLst/>
            <a:gdLst>
              <a:gd name="connsiteX0" fmla="*/ 0 w 4053840"/>
              <a:gd name="connsiteY0" fmla="*/ 0 h 541451"/>
              <a:gd name="connsiteX1" fmla="*/ 3783115 w 4053840"/>
              <a:gd name="connsiteY1" fmla="*/ 0 h 541451"/>
              <a:gd name="connsiteX2" fmla="*/ 4053840 w 4053840"/>
              <a:gd name="connsiteY2" fmla="*/ 270726 h 541451"/>
              <a:gd name="connsiteX3" fmla="*/ 3783115 w 4053840"/>
              <a:gd name="connsiteY3" fmla="*/ 541451 h 541451"/>
              <a:gd name="connsiteX4" fmla="*/ 0 w 4053840"/>
              <a:gd name="connsiteY4" fmla="*/ 541451 h 541451"/>
              <a:gd name="connsiteX5" fmla="*/ 0 w 4053840"/>
              <a:gd name="connsiteY5" fmla="*/ 0 h 541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53840" h="541451">
                <a:moveTo>
                  <a:pt x="4053840" y="541450"/>
                </a:moveTo>
                <a:lnTo>
                  <a:pt x="270725" y="541450"/>
                </a:lnTo>
                <a:lnTo>
                  <a:pt x="0" y="270725"/>
                </a:lnTo>
                <a:lnTo>
                  <a:pt x="270725" y="1"/>
                </a:lnTo>
                <a:lnTo>
                  <a:pt x="4053840" y="1"/>
                </a:lnTo>
                <a:lnTo>
                  <a:pt x="4053840" y="541450"/>
                </a:lnTo>
                <a:close/>
              </a:path>
            </a:pathLst>
          </a:custGeom>
          <a:solidFill>
            <a:srgbClr val="2C5986"/>
          </a:solidFill>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txBody>
          <a:bodyPr spcFirstLastPara="0" vert="horz" wrap="square" lIns="374128" tIns="99061" rIns="184912" bIns="99061" numCol="1" spcCol="1270" anchor="ctr" anchorCtr="0">
            <a:noAutofit/>
          </a:bodyPr>
          <a:lstStyle/>
          <a:p>
            <a:pPr lvl="0" algn="ctr" defTabSz="1155700">
              <a:lnSpc>
                <a:spcPct val="90000"/>
              </a:lnSpc>
              <a:spcBef>
                <a:spcPct val="0"/>
              </a:spcBef>
              <a:spcAft>
                <a:spcPct val="35000"/>
              </a:spcAft>
            </a:pPr>
            <a:r>
              <a:rPr lang="it-IT" sz="2600" dirty="0" smtClean="0"/>
              <a:t>SCAN ALGORITHM</a:t>
            </a:r>
            <a:endParaRPr lang="it-IT" sz="2600" kern="1200" dirty="0"/>
          </a:p>
        </p:txBody>
      </p:sp>
      <p:sp>
        <p:nvSpPr>
          <p:cNvPr id="22" name="Ovale 21"/>
          <p:cNvSpPr/>
          <p:nvPr/>
        </p:nvSpPr>
        <p:spPr>
          <a:xfrm>
            <a:off x="3441493" y="2479471"/>
            <a:ext cx="541451" cy="541451"/>
          </a:xfrm>
          <a:prstGeom prst="ellipse">
            <a:avLst/>
          </a:prstGeom>
          <a:solidFill>
            <a:srgbClr val="85A8CF"/>
          </a:solid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sp>
        <p:nvSpPr>
          <p:cNvPr id="23" name="Figura a mano libera 22"/>
          <p:cNvSpPr/>
          <p:nvPr/>
        </p:nvSpPr>
        <p:spPr>
          <a:xfrm>
            <a:off x="3712218" y="3182549"/>
            <a:ext cx="4053840" cy="541453"/>
          </a:xfrm>
          <a:custGeom>
            <a:avLst/>
            <a:gdLst>
              <a:gd name="connsiteX0" fmla="*/ 0 w 4053840"/>
              <a:gd name="connsiteY0" fmla="*/ 0 h 541451"/>
              <a:gd name="connsiteX1" fmla="*/ 3783115 w 4053840"/>
              <a:gd name="connsiteY1" fmla="*/ 0 h 541451"/>
              <a:gd name="connsiteX2" fmla="*/ 4053840 w 4053840"/>
              <a:gd name="connsiteY2" fmla="*/ 270726 h 541451"/>
              <a:gd name="connsiteX3" fmla="*/ 3783115 w 4053840"/>
              <a:gd name="connsiteY3" fmla="*/ 541451 h 541451"/>
              <a:gd name="connsiteX4" fmla="*/ 0 w 4053840"/>
              <a:gd name="connsiteY4" fmla="*/ 541451 h 541451"/>
              <a:gd name="connsiteX5" fmla="*/ 0 w 4053840"/>
              <a:gd name="connsiteY5" fmla="*/ 0 h 541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53840" h="541451">
                <a:moveTo>
                  <a:pt x="4053840" y="541450"/>
                </a:moveTo>
                <a:lnTo>
                  <a:pt x="270725" y="541450"/>
                </a:lnTo>
                <a:lnTo>
                  <a:pt x="0" y="270725"/>
                </a:lnTo>
                <a:lnTo>
                  <a:pt x="270725" y="1"/>
                </a:lnTo>
                <a:lnTo>
                  <a:pt x="4053840" y="1"/>
                </a:lnTo>
                <a:lnTo>
                  <a:pt x="4053840" y="541450"/>
                </a:lnTo>
                <a:close/>
              </a:path>
            </a:pathLst>
          </a:custGeom>
          <a:solidFill>
            <a:srgbClr val="2C5986"/>
          </a:solidFill>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txBody>
          <a:bodyPr spcFirstLastPara="0" vert="horz" wrap="square" lIns="374128" tIns="99061" rIns="184912" bIns="99061" numCol="1" spcCol="1270" anchor="ctr" anchorCtr="0">
            <a:noAutofit/>
          </a:bodyPr>
          <a:lstStyle/>
          <a:p>
            <a:pPr lvl="0" algn="ctr" defTabSz="1155700">
              <a:lnSpc>
                <a:spcPct val="90000"/>
              </a:lnSpc>
              <a:spcBef>
                <a:spcPct val="0"/>
              </a:spcBef>
              <a:spcAft>
                <a:spcPct val="35000"/>
              </a:spcAft>
            </a:pPr>
            <a:r>
              <a:rPr lang="it-IT" sz="2600" dirty="0" smtClean="0"/>
              <a:t>EXTERNAL BUTTONS</a:t>
            </a:r>
            <a:endParaRPr lang="it-IT" sz="2600" kern="1200" dirty="0"/>
          </a:p>
        </p:txBody>
      </p:sp>
      <p:sp>
        <p:nvSpPr>
          <p:cNvPr id="24" name="Ovale 23"/>
          <p:cNvSpPr/>
          <p:nvPr/>
        </p:nvSpPr>
        <p:spPr>
          <a:xfrm>
            <a:off x="3441493" y="3182550"/>
            <a:ext cx="541451" cy="541451"/>
          </a:xfrm>
          <a:prstGeom prst="ellipse">
            <a:avLst/>
          </a:prstGeom>
          <a:solidFill>
            <a:srgbClr val="85A8CF"/>
          </a:solid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sp>
        <p:nvSpPr>
          <p:cNvPr id="25" name="Figura a mano libera 24"/>
          <p:cNvSpPr/>
          <p:nvPr/>
        </p:nvSpPr>
        <p:spPr>
          <a:xfrm>
            <a:off x="3712218" y="3885628"/>
            <a:ext cx="4053840" cy="541452"/>
          </a:xfrm>
          <a:custGeom>
            <a:avLst/>
            <a:gdLst>
              <a:gd name="connsiteX0" fmla="*/ 0 w 4053840"/>
              <a:gd name="connsiteY0" fmla="*/ 0 h 541451"/>
              <a:gd name="connsiteX1" fmla="*/ 3783115 w 4053840"/>
              <a:gd name="connsiteY1" fmla="*/ 0 h 541451"/>
              <a:gd name="connsiteX2" fmla="*/ 4053840 w 4053840"/>
              <a:gd name="connsiteY2" fmla="*/ 270726 h 541451"/>
              <a:gd name="connsiteX3" fmla="*/ 3783115 w 4053840"/>
              <a:gd name="connsiteY3" fmla="*/ 541451 h 541451"/>
              <a:gd name="connsiteX4" fmla="*/ 0 w 4053840"/>
              <a:gd name="connsiteY4" fmla="*/ 541451 h 541451"/>
              <a:gd name="connsiteX5" fmla="*/ 0 w 4053840"/>
              <a:gd name="connsiteY5" fmla="*/ 0 h 541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53840" h="541451">
                <a:moveTo>
                  <a:pt x="4053840" y="541450"/>
                </a:moveTo>
                <a:lnTo>
                  <a:pt x="270725" y="541450"/>
                </a:lnTo>
                <a:lnTo>
                  <a:pt x="0" y="270725"/>
                </a:lnTo>
                <a:lnTo>
                  <a:pt x="270725" y="1"/>
                </a:lnTo>
                <a:lnTo>
                  <a:pt x="4053840" y="1"/>
                </a:lnTo>
                <a:lnTo>
                  <a:pt x="4053840" y="541450"/>
                </a:lnTo>
                <a:close/>
              </a:path>
            </a:pathLst>
          </a:custGeom>
          <a:solidFill>
            <a:srgbClr val="2C5986"/>
          </a:solidFill>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txBody>
          <a:bodyPr spcFirstLastPara="0" vert="horz" wrap="square" lIns="374128" tIns="99061" rIns="184912" bIns="99060" numCol="1" spcCol="1270" anchor="ctr" anchorCtr="0">
            <a:noAutofit/>
          </a:bodyPr>
          <a:lstStyle/>
          <a:p>
            <a:pPr lvl="0" algn="ctr" defTabSz="1155700">
              <a:lnSpc>
                <a:spcPct val="90000"/>
              </a:lnSpc>
              <a:spcBef>
                <a:spcPct val="0"/>
              </a:spcBef>
              <a:spcAft>
                <a:spcPct val="35000"/>
              </a:spcAft>
            </a:pPr>
            <a:r>
              <a:rPr lang="it-IT" sz="2600" dirty="0" err="1" smtClean="0"/>
              <a:t>LEDs</a:t>
            </a:r>
            <a:endParaRPr lang="it-IT" sz="2600" kern="1200" dirty="0"/>
          </a:p>
        </p:txBody>
      </p:sp>
      <p:sp>
        <p:nvSpPr>
          <p:cNvPr id="26" name="Ovale 25"/>
          <p:cNvSpPr/>
          <p:nvPr/>
        </p:nvSpPr>
        <p:spPr>
          <a:xfrm>
            <a:off x="3441493" y="3885629"/>
            <a:ext cx="541451" cy="541451"/>
          </a:xfrm>
          <a:prstGeom prst="ellipse">
            <a:avLst/>
          </a:prstGeom>
          <a:solidFill>
            <a:srgbClr val="85A8CF"/>
          </a:solid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sp>
        <p:nvSpPr>
          <p:cNvPr id="27" name="Figura a mano libera 26"/>
          <p:cNvSpPr/>
          <p:nvPr/>
        </p:nvSpPr>
        <p:spPr>
          <a:xfrm>
            <a:off x="3712218" y="4588707"/>
            <a:ext cx="4053840" cy="541452"/>
          </a:xfrm>
          <a:custGeom>
            <a:avLst/>
            <a:gdLst>
              <a:gd name="connsiteX0" fmla="*/ 0 w 4053840"/>
              <a:gd name="connsiteY0" fmla="*/ 0 h 541451"/>
              <a:gd name="connsiteX1" fmla="*/ 3783115 w 4053840"/>
              <a:gd name="connsiteY1" fmla="*/ 0 h 541451"/>
              <a:gd name="connsiteX2" fmla="*/ 4053840 w 4053840"/>
              <a:gd name="connsiteY2" fmla="*/ 270726 h 541451"/>
              <a:gd name="connsiteX3" fmla="*/ 3783115 w 4053840"/>
              <a:gd name="connsiteY3" fmla="*/ 541451 h 541451"/>
              <a:gd name="connsiteX4" fmla="*/ 0 w 4053840"/>
              <a:gd name="connsiteY4" fmla="*/ 541451 h 541451"/>
              <a:gd name="connsiteX5" fmla="*/ 0 w 4053840"/>
              <a:gd name="connsiteY5" fmla="*/ 0 h 541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53840" h="541451">
                <a:moveTo>
                  <a:pt x="4053840" y="541450"/>
                </a:moveTo>
                <a:lnTo>
                  <a:pt x="270725" y="541450"/>
                </a:lnTo>
                <a:lnTo>
                  <a:pt x="0" y="270725"/>
                </a:lnTo>
                <a:lnTo>
                  <a:pt x="270725" y="1"/>
                </a:lnTo>
                <a:lnTo>
                  <a:pt x="4053840" y="1"/>
                </a:lnTo>
                <a:lnTo>
                  <a:pt x="4053840" y="541450"/>
                </a:lnTo>
                <a:close/>
              </a:path>
            </a:pathLst>
          </a:custGeom>
          <a:solidFill>
            <a:srgbClr val="2C5986"/>
          </a:solidFill>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txBody>
          <a:bodyPr spcFirstLastPara="0" vert="horz" wrap="square" lIns="374128" tIns="99061" rIns="184912" bIns="99060" numCol="1" spcCol="1270" anchor="ctr" anchorCtr="0">
            <a:noAutofit/>
          </a:bodyPr>
          <a:lstStyle/>
          <a:p>
            <a:pPr lvl="0" algn="ctr" defTabSz="1155700">
              <a:lnSpc>
                <a:spcPct val="90000"/>
              </a:lnSpc>
              <a:spcBef>
                <a:spcPct val="0"/>
              </a:spcBef>
              <a:spcAft>
                <a:spcPct val="35000"/>
              </a:spcAft>
            </a:pPr>
            <a:r>
              <a:rPr lang="it-IT" sz="2600" dirty="0" smtClean="0"/>
              <a:t>STOP PUSHED</a:t>
            </a:r>
            <a:endParaRPr lang="it-IT" sz="2600" kern="1200" dirty="0"/>
          </a:p>
        </p:txBody>
      </p:sp>
      <p:sp>
        <p:nvSpPr>
          <p:cNvPr id="28" name="Ovale 27"/>
          <p:cNvSpPr/>
          <p:nvPr/>
        </p:nvSpPr>
        <p:spPr>
          <a:xfrm>
            <a:off x="3441493" y="4588708"/>
            <a:ext cx="541451" cy="541451"/>
          </a:xfrm>
          <a:prstGeom prst="ellipse">
            <a:avLst/>
          </a:prstGeom>
          <a:solidFill>
            <a:srgbClr val="85A8CF"/>
          </a:solid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spTree>
    <p:extLst>
      <p:ext uri="{BB962C8B-B14F-4D97-AF65-F5344CB8AC3E}">
        <p14:creationId xmlns:p14="http://schemas.microsoft.com/office/powerpoint/2010/main" val="2536447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p:cTn id="7" dur="500" fill="hold"/>
                                        <p:tgtEl>
                                          <p:spTgt spid="19"/>
                                        </p:tgtEl>
                                        <p:attrNameLst>
                                          <p:attrName>ppt_w</p:attrName>
                                        </p:attrNameLst>
                                      </p:cBhvr>
                                      <p:tavLst>
                                        <p:tav tm="0">
                                          <p:val>
                                            <p:fltVal val="0"/>
                                          </p:val>
                                        </p:tav>
                                        <p:tav tm="100000">
                                          <p:val>
                                            <p:strVal val="#ppt_w"/>
                                          </p:val>
                                        </p:tav>
                                      </p:tavLst>
                                    </p:anim>
                                    <p:anim calcmode="lin" valueType="num">
                                      <p:cBhvr>
                                        <p:cTn id="8" dur="500" fill="hold"/>
                                        <p:tgtEl>
                                          <p:spTgt spid="19"/>
                                        </p:tgtEl>
                                        <p:attrNameLst>
                                          <p:attrName>ppt_h</p:attrName>
                                        </p:attrNameLst>
                                      </p:cBhvr>
                                      <p:tavLst>
                                        <p:tav tm="0">
                                          <p:val>
                                            <p:fltVal val="0"/>
                                          </p:val>
                                        </p:tav>
                                        <p:tav tm="100000">
                                          <p:val>
                                            <p:strVal val="#ppt_h"/>
                                          </p:val>
                                        </p:tav>
                                      </p:tavLst>
                                    </p:anim>
                                    <p:animEffect transition="in" filter="fade">
                                      <p:cBhvr>
                                        <p:cTn id="9" dur="500"/>
                                        <p:tgtEl>
                                          <p:spTgt spid="19"/>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21"/>
                                        </p:tgtEl>
                                        <p:attrNameLst>
                                          <p:attrName>style.visibility</p:attrName>
                                        </p:attrNameLst>
                                      </p:cBhvr>
                                      <p:to>
                                        <p:strVal val="visible"/>
                                      </p:to>
                                    </p:set>
                                    <p:anim calcmode="lin" valueType="num">
                                      <p:cBhvr>
                                        <p:cTn id="14" dur="500" fill="hold"/>
                                        <p:tgtEl>
                                          <p:spTgt spid="21"/>
                                        </p:tgtEl>
                                        <p:attrNameLst>
                                          <p:attrName>ppt_w</p:attrName>
                                        </p:attrNameLst>
                                      </p:cBhvr>
                                      <p:tavLst>
                                        <p:tav tm="0">
                                          <p:val>
                                            <p:fltVal val="0"/>
                                          </p:val>
                                        </p:tav>
                                        <p:tav tm="100000">
                                          <p:val>
                                            <p:strVal val="#ppt_w"/>
                                          </p:val>
                                        </p:tav>
                                      </p:tavLst>
                                    </p:anim>
                                    <p:anim calcmode="lin" valueType="num">
                                      <p:cBhvr>
                                        <p:cTn id="15" dur="500" fill="hold"/>
                                        <p:tgtEl>
                                          <p:spTgt spid="21"/>
                                        </p:tgtEl>
                                        <p:attrNameLst>
                                          <p:attrName>ppt_h</p:attrName>
                                        </p:attrNameLst>
                                      </p:cBhvr>
                                      <p:tavLst>
                                        <p:tav tm="0">
                                          <p:val>
                                            <p:fltVal val="0"/>
                                          </p:val>
                                        </p:tav>
                                        <p:tav tm="100000">
                                          <p:val>
                                            <p:strVal val="#ppt_h"/>
                                          </p:val>
                                        </p:tav>
                                      </p:tavLst>
                                    </p:anim>
                                    <p:animEffect transition="in" filter="fade">
                                      <p:cBhvr>
                                        <p:cTn id="16" dur="500"/>
                                        <p:tgtEl>
                                          <p:spTgt spid="21"/>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23"/>
                                        </p:tgtEl>
                                        <p:attrNameLst>
                                          <p:attrName>style.visibility</p:attrName>
                                        </p:attrNameLst>
                                      </p:cBhvr>
                                      <p:to>
                                        <p:strVal val="visible"/>
                                      </p:to>
                                    </p:set>
                                    <p:anim calcmode="lin" valueType="num">
                                      <p:cBhvr>
                                        <p:cTn id="21" dur="500" fill="hold"/>
                                        <p:tgtEl>
                                          <p:spTgt spid="23"/>
                                        </p:tgtEl>
                                        <p:attrNameLst>
                                          <p:attrName>ppt_w</p:attrName>
                                        </p:attrNameLst>
                                      </p:cBhvr>
                                      <p:tavLst>
                                        <p:tav tm="0">
                                          <p:val>
                                            <p:fltVal val="0"/>
                                          </p:val>
                                        </p:tav>
                                        <p:tav tm="100000">
                                          <p:val>
                                            <p:strVal val="#ppt_w"/>
                                          </p:val>
                                        </p:tav>
                                      </p:tavLst>
                                    </p:anim>
                                    <p:anim calcmode="lin" valueType="num">
                                      <p:cBhvr>
                                        <p:cTn id="22" dur="500" fill="hold"/>
                                        <p:tgtEl>
                                          <p:spTgt spid="23"/>
                                        </p:tgtEl>
                                        <p:attrNameLst>
                                          <p:attrName>ppt_h</p:attrName>
                                        </p:attrNameLst>
                                      </p:cBhvr>
                                      <p:tavLst>
                                        <p:tav tm="0">
                                          <p:val>
                                            <p:fltVal val="0"/>
                                          </p:val>
                                        </p:tav>
                                        <p:tav tm="100000">
                                          <p:val>
                                            <p:strVal val="#ppt_h"/>
                                          </p:val>
                                        </p:tav>
                                      </p:tavLst>
                                    </p:anim>
                                    <p:animEffect transition="in" filter="fade">
                                      <p:cBhvr>
                                        <p:cTn id="23" dur="500"/>
                                        <p:tgtEl>
                                          <p:spTgt spid="23"/>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grpId="0" nodeType="clickEffect">
                                  <p:stCondLst>
                                    <p:cond delay="0"/>
                                  </p:stCondLst>
                                  <p:childTnLst>
                                    <p:set>
                                      <p:cBhvr>
                                        <p:cTn id="27" dur="1" fill="hold">
                                          <p:stCondLst>
                                            <p:cond delay="0"/>
                                          </p:stCondLst>
                                        </p:cTn>
                                        <p:tgtEl>
                                          <p:spTgt spid="25"/>
                                        </p:tgtEl>
                                        <p:attrNameLst>
                                          <p:attrName>style.visibility</p:attrName>
                                        </p:attrNameLst>
                                      </p:cBhvr>
                                      <p:to>
                                        <p:strVal val="visible"/>
                                      </p:to>
                                    </p:set>
                                    <p:anim calcmode="lin" valueType="num">
                                      <p:cBhvr>
                                        <p:cTn id="28" dur="500" fill="hold"/>
                                        <p:tgtEl>
                                          <p:spTgt spid="25"/>
                                        </p:tgtEl>
                                        <p:attrNameLst>
                                          <p:attrName>ppt_w</p:attrName>
                                        </p:attrNameLst>
                                      </p:cBhvr>
                                      <p:tavLst>
                                        <p:tav tm="0">
                                          <p:val>
                                            <p:fltVal val="0"/>
                                          </p:val>
                                        </p:tav>
                                        <p:tav tm="100000">
                                          <p:val>
                                            <p:strVal val="#ppt_w"/>
                                          </p:val>
                                        </p:tav>
                                      </p:tavLst>
                                    </p:anim>
                                    <p:anim calcmode="lin" valueType="num">
                                      <p:cBhvr>
                                        <p:cTn id="29" dur="500" fill="hold"/>
                                        <p:tgtEl>
                                          <p:spTgt spid="25"/>
                                        </p:tgtEl>
                                        <p:attrNameLst>
                                          <p:attrName>ppt_h</p:attrName>
                                        </p:attrNameLst>
                                      </p:cBhvr>
                                      <p:tavLst>
                                        <p:tav tm="0">
                                          <p:val>
                                            <p:fltVal val="0"/>
                                          </p:val>
                                        </p:tav>
                                        <p:tav tm="100000">
                                          <p:val>
                                            <p:strVal val="#ppt_h"/>
                                          </p:val>
                                        </p:tav>
                                      </p:tavLst>
                                    </p:anim>
                                    <p:animEffect transition="in" filter="fade">
                                      <p:cBhvr>
                                        <p:cTn id="30" dur="500"/>
                                        <p:tgtEl>
                                          <p:spTgt spid="25"/>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grpId="0" nodeType="clickEffect">
                                  <p:stCondLst>
                                    <p:cond delay="0"/>
                                  </p:stCondLst>
                                  <p:childTnLst>
                                    <p:set>
                                      <p:cBhvr>
                                        <p:cTn id="34" dur="1" fill="hold">
                                          <p:stCondLst>
                                            <p:cond delay="0"/>
                                          </p:stCondLst>
                                        </p:cTn>
                                        <p:tgtEl>
                                          <p:spTgt spid="27"/>
                                        </p:tgtEl>
                                        <p:attrNameLst>
                                          <p:attrName>style.visibility</p:attrName>
                                        </p:attrNameLst>
                                      </p:cBhvr>
                                      <p:to>
                                        <p:strVal val="visible"/>
                                      </p:to>
                                    </p:set>
                                    <p:anim calcmode="lin" valueType="num">
                                      <p:cBhvr>
                                        <p:cTn id="35" dur="500" fill="hold"/>
                                        <p:tgtEl>
                                          <p:spTgt spid="27"/>
                                        </p:tgtEl>
                                        <p:attrNameLst>
                                          <p:attrName>ppt_w</p:attrName>
                                        </p:attrNameLst>
                                      </p:cBhvr>
                                      <p:tavLst>
                                        <p:tav tm="0">
                                          <p:val>
                                            <p:fltVal val="0"/>
                                          </p:val>
                                        </p:tav>
                                        <p:tav tm="100000">
                                          <p:val>
                                            <p:strVal val="#ppt_w"/>
                                          </p:val>
                                        </p:tav>
                                      </p:tavLst>
                                    </p:anim>
                                    <p:anim calcmode="lin" valueType="num">
                                      <p:cBhvr>
                                        <p:cTn id="36" dur="500" fill="hold"/>
                                        <p:tgtEl>
                                          <p:spTgt spid="27"/>
                                        </p:tgtEl>
                                        <p:attrNameLst>
                                          <p:attrName>ppt_h</p:attrName>
                                        </p:attrNameLst>
                                      </p:cBhvr>
                                      <p:tavLst>
                                        <p:tav tm="0">
                                          <p:val>
                                            <p:fltVal val="0"/>
                                          </p:val>
                                        </p:tav>
                                        <p:tav tm="100000">
                                          <p:val>
                                            <p:strVal val="#ppt_h"/>
                                          </p:val>
                                        </p:tav>
                                      </p:tavLst>
                                    </p:anim>
                                    <p:animEffect transition="in" filter="fade">
                                      <p:cBhvr>
                                        <p:cTn id="3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1" grpId="0" animBg="1"/>
      <p:bldP spid="23" grpId="0" animBg="1"/>
      <p:bldP spid="25" grpId="0" animBg="1"/>
      <p:bldP spid="27"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Titolo 21"/>
          <p:cNvSpPr>
            <a:spLocks noGrp="1"/>
          </p:cNvSpPr>
          <p:nvPr>
            <p:ph type="title"/>
          </p:nvPr>
        </p:nvSpPr>
        <p:spPr>
          <a:xfrm>
            <a:off x="755576" y="128772"/>
            <a:ext cx="3060774" cy="585763"/>
          </a:xfrm>
        </p:spPr>
        <p:txBody>
          <a:bodyPr/>
          <a:lstStyle/>
          <a:p>
            <a:pPr algn="ctr"/>
            <a:r>
              <a:rPr lang="it-IT" altLang="it-IT" sz="2000" dirty="0"/>
              <a:t>AUTOMATION OF AN ELEVATOR PLANT</a:t>
            </a:r>
            <a:endParaRPr lang="en-US" altLang="it-IT" sz="2000" dirty="0"/>
          </a:p>
        </p:txBody>
      </p:sp>
      <p:sp>
        <p:nvSpPr>
          <p:cNvPr id="12292" name="Segnaposto numero diapositiva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000">
                <a:solidFill>
                  <a:schemeClr val="tx1"/>
                </a:solidFill>
                <a:latin typeface="Arial" panose="020B0604020202020204" pitchFamily="34" charset="0"/>
              </a:defRPr>
            </a:lvl1pPr>
            <a:lvl2pPr marL="742950" indent="-285750">
              <a:spcBef>
                <a:spcPct val="20000"/>
              </a:spcBef>
              <a:buClr>
                <a:srgbClr val="004C80"/>
              </a:buClr>
              <a:buSzPct val="85000"/>
              <a:buFont typeface="Wingdings" panose="05000000000000000000" pitchFamily="2" charset="2"/>
              <a:buChar char="§"/>
              <a:defRPr sz="2000">
                <a:solidFill>
                  <a:schemeClr val="tx1"/>
                </a:solidFill>
                <a:latin typeface="Arial" panose="020B0604020202020204" pitchFamily="34" charset="0"/>
              </a:defRPr>
            </a:lvl2pPr>
            <a:lvl3pPr marL="1143000" indent="-228600">
              <a:spcBef>
                <a:spcPct val="20000"/>
              </a:spcBef>
              <a:buClr>
                <a:srgbClr val="004D82"/>
              </a:buClr>
              <a:buChar char="•"/>
              <a:defRPr sz="2400">
                <a:solidFill>
                  <a:schemeClr val="tx1"/>
                </a:solidFill>
                <a:latin typeface="Arial" panose="020B0604020202020204" pitchFamily="34" charset="0"/>
              </a:defRPr>
            </a:lvl3pPr>
            <a:lvl4pPr marL="1600200" indent="-228600">
              <a:spcBef>
                <a:spcPct val="20000"/>
              </a:spcBef>
              <a:buClr>
                <a:srgbClr val="004C80"/>
              </a:buClr>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Minion Web" pitchFamily="18" charset="0"/>
              </a:defRPr>
            </a:lvl5pPr>
            <a:lvl6pPr marL="2514600" indent="-228600" eaLnBrk="0" fontAlgn="base" hangingPunct="0">
              <a:spcBef>
                <a:spcPct val="20000"/>
              </a:spcBef>
              <a:spcAft>
                <a:spcPct val="0"/>
              </a:spcAft>
              <a:buChar char="»"/>
              <a:defRPr sz="2000">
                <a:solidFill>
                  <a:schemeClr val="tx1"/>
                </a:solidFill>
                <a:latin typeface="Minion Web" pitchFamily="18" charset="0"/>
              </a:defRPr>
            </a:lvl6pPr>
            <a:lvl7pPr marL="2971800" indent="-228600" eaLnBrk="0" fontAlgn="base" hangingPunct="0">
              <a:spcBef>
                <a:spcPct val="20000"/>
              </a:spcBef>
              <a:spcAft>
                <a:spcPct val="0"/>
              </a:spcAft>
              <a:buChar char="»"/>
              <a:defRPr sz="2000">
                <a:solidFill>
                  <a:schemeClr val="tx1"/>
                </a:solidFill>
                <a:latin typeface="Minion Web" pitchFamily="18" charset="0"/>
              </a:defRPr>
            </a:lvl7pPr>
            <a:lvl8pPr marL="3429000" indent="-228600" eaLnBrk="0" fontAlgn="base" hangingPunct="0">
              <a:spcBef>
                <a:spcPct val="20000"/>
              </a:spcBef>
              <a:spcAft>
                <a:spcPct val="0"/>
              </a:spcAft>
              <a:buChar char="»"/>
              <a:defRPr sz="2000">
                <a:solidFill>
                  <a:schemeClr val="tx1"/>
                </a:solidFill>
                <a:latin typeface="Minion Web" pitchFamily="18" charset="0"/>
              </a:defRPr>
            </a:lvl8pPr>
            <a:lvl9pPr marL="3886200" indent="-228600" eaLnBrk="0" fontAlgn="base" hangingPunct="0">
              <a:spcBef>
                <a:spcPct val="20000"/>
              </a:spcBef>
              <a:spcAft>
                <a:spcPct val="0"/>
              </a:spcAft>
              <a:buChar char="»"/>
              <a:defRPr sz="2000">
                <a:solidFill>
                  <a:schemeClr val="tx1"/>
                </a:solidFill>
                <a:latin typeface="Minion Web" pitchFamily="18" charset="0"/>
              </a:defRPr>
            </a:lvl9pPr>
          </a:lstStyle>
          <a:p>
            <a:pPr>
              <a:buFontTx/>
              <a:buNone/>
            </a:pPr>
            <a:fld id="{C0A7B27E-524A-4B95-8734-FF533117F337}" type="slidenum">
              <a:rPr lang="it-IT" altLang="it-IT" sz="1600" smtClean="0">
                <a:solidFill>
                  <a:srgbClr val="FF9900"/>
                </a:solidFill>
              </a:rPr>
              <a:pPr>
                <a:buFontTx/>
                <a:buNone/>
              </a:pPr>
              <a:t>12</a:t>
            </a:fld>
            <a:endParaRPr lang="it-IT" altLang="it-IT" sz="1600">
              <a:solidFill>
                <a:srgbClr val="FF9900"/>
              </a:solidFill>
            </a:endParaRPr>
          </a:p>
        </p:txBody>
      </p:sp>
      <p:sp>
        <p:nvSpPr>
          <p:cNvPr id="15" name="CasellaDiTesto 14"/>
          <p:cNvSpPr txBox="1"/>
          <p:nvPr/>
        </p:nvSpPr>
        <p:spPr>
          <a:xfrm>
            <a:off x="971550" y="714535"/>
            <a:ext cx="7200900" cy="1085682"/>
          </a:xfrm>
          <a:prstGeom prst="rect">
            <a:avLst/>
          </a:prstGeom>
          <a:noFill/>
        </p:spPr>
        <p:txBody>
          <a:bodyPr wrap="square" rtlCol="0" anchor="t">
            <a:spAutoFit/>
          </a:bodyPr>
          <a:lstStyle/>
          <a:p>
            <a:pPr marL="273050"/>
            <a:endParaRPr lang="en-US" dirty="0"/>
          </a:p>
          <a:p>
            <a:pPr>
              <a:lnSpc>
                <a:spcPct val="200000"/>
              </a:lnSpc>
            </a:pPr>
            <a:r>
              <a:rPr lang="it-IT" b="1" i="1" dirty="0" smtClean="0">
                <a:solidFill>
                  <a:srgbClr val="85A8CF"/>
                </a:solidFill>
                <a:effectLst>
                  <a:outerShdw blurRad="38100" dist="38100" dir="2700000" algn="tl">
                    <a:srgbClr val="000000">
                      <a:alpha val="43137"/>
                    </a:srgbClr>
                  </a:outerShdw>
                </a:effectLst>
              </a:rPr>
              <a:t>BUTTON DETECTION</a:t>
            </a:r>
            <a:endParaRPr lang="en-US" b="1" i="1" dirty="0">
              <a:solidFill>
                <a:srgbClr val="85A8CF"/>
              </a:solidFill>
              <a:effectLst>
                <a:outerShdw blurRad="38100" dist="38100" dir="2700000" algn="tl">
                  <a:srgbClr val="000000">
                    <a:alpha val="43137"/>
                  </a:srgbClr>
                </a:outerShdw>
              </a:effectLst>
            </a:endParaRPr>
          </a:p>
        </p:txBody>
      </p:sp>
      <p:sp>
        <p:nvSpPr>
          <p:cNvPr id="17" name="CasellaDiTesto 23"/>
          <p:cNvSpPr txBox="1">
            <a:spLocks noChangeArrowheads="1"/>
          </p:cNvSpPr>
          <p:nvPr/>
        </p:nvSpPr>
        <p:spPr bwMode="auto">
          <a:xfrm>
            <a:off x="3811892" y="203451"/>
            <a:ext cx="3352396" cy="843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spAutoFit/>
          </a:bodyPr>
          <a:lstStyle>
            <a:lvl1pPr>
              <a:spcBef>
                <a:spcPct val="20000"/>
              </a:spcBef>
              <a:buChar char="•"/>
              <a:defRPr sz="2000">
                <a:solidFill>
                  <a:schemeClr val="tx1"/>
                </a:solidFill>
                <a:latin typeface="Arial" panose="020B0604020202020204" pitchFamily="34" charset="0"/>
              </a:defRPr>
            </a:lvl1pPr>
            <a:lvl2pPr marL="742950" indent="-285750">
              <a:spcBef>
                <a:spcPct val="20000"/>
              </a:spcBef>
              <a:buClr>
                <a:srgbClr val="004C80"/>
              </a:buClr>
              <a:buSzPct val="85000"/>
              <a:buFont typeface="Wingdings" panose="05000000000000000000" pitchFamily="2" charset="2"/>
              <a:buChar char="§"/>
              <a:defRPr sz="2000">
                <a:solidFill>
                  <a:schemeClr val="tx1"/>
                </a:solidFill>
                <a:latin typeface="Arial" panose="020B0604020202020204" pitchFamily="34" charset="0"/>
              </a:defRPr>
            </a:lvl2pPr>
            <a:lvl3pPr marL="1143000" indent="-228600">
              <a:spcBef>
                <a:spcPct val="20000"/>
              </a:spcBef>
              <a:buClr>
                <a:srgbClr val="004D82"/>
              </a:buClr>
              <a:buChar char="•"/>
              <a:defRPr sz="2400">
                <a:solidFill>
                  <a:schemeClr val="tx1"/>
                </a:solidFill>
                <a:latin typeface="Arial" panose="020B0604020202020204" pitchFamily="34" charset="0"/>
              </a:defRPr>
            </a:lvl3pPr>
            <a:lvl4pPr marL="1600200" indent="-228600">
              <a:spcBef>
                <a:spcPct val="20000"/>
              </a:spcBef>
              <a:buClr>
                <a:srgbClr val="004C80"/>
              </a:buClr>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Minion Web" pitchFamily="18" charset="0"/>
              </a:defRPr>
            </a:lvl5pPr>
            <a:lvl6pPr marL="2514600" indent="-228600" eaLnBrk="0" fontAlgn="base" hangingPunct="0">
              <a:spcBef>
                <a:spcPct val="20000"/>
              </a:spcBef>
              <a:spcAft>
                <a:spcPct val="0"/>
              </a:spcAft>
              <a:buChar char="»"/>
              <a:defRPr sz="2000">
                <a:solidFill>
                  <a:schemeClr val="tx1"/>
                </a:solidFill>
                <a:latin typeface="Minion Web" pitchFamily="18" charset="0"/>
              </a:defRPr>
            </a:lvl6pPr>
            <a:lvl7pPr marL="2971800" indent="-228600" eaLnBrk="0" fontAlgn="base" hangingPunct="0">
              <a:spcBef>
                <a:spcPct val="20000"/>
              </a:spcBef>
              <a:spcAft>
                <a:spcPct val="0"/>
              </a:spcAft>
              <a:buChar char="»"/>
              <a:defRPr sz="2000">
                <a:solidFill>
                  <a:schemeClr val="tx1"/>
                </a:solidFill>
                <a:latin typeface="Minion Web" pitchFamily="18" charset="0"/>
              </a:defRPr>
            </a:lvl7pPr>
            <a:lvl8pPr marL="3429000" indent="-228600" eaLnBrk="0" fontAlgn="base" hangingPunct="0">
              <a:spcBef>
                <a:spcPct val="20000"/>
              </a:spcBef>
              <a:spcAft>
                <a:spcPct val="0"/>
              </a:spcAft>
              <a:buChar char="»"/>
              <a:defRPr sz="2000">
                <a:solidFill>
                  <a:schemeClr val="tx1"/>
                </a:solidFill>
                <a:latin typeface="Minion Web" pitchFamily="18" charset="0"/>
              </a:defRPr>
            </a:lvl8pPr>
            <a:lvl9pPr marL="3886200" indent="-228600" eaLnBrk="0" fontAlgn="base" hangingPunct="0">
              <a:spcBef>
                <a:spcPct val="20000"/>
              </a:spcBef>
              <a:spcAft>
                <a:spcPct val="0"/>
              </a:spcAft>
              <a:buChar char="»"/>
              <a:defRPr sz="2000">
                <a:solidFill>
                  <a:schemeClr val="tx1"/>
                </a:solidFill>
                <a:latin typeface="Minion Web" pitchFamily="18" charset="0"/>
              </a:defRPr>
            </a:lvl9pPr>
          </a:lstStyle>
          <a:p>
            <a:pPr algn="ctr">
              <a:buFontTx/>
              <a:buNone/>
            </a:pPr>
            <a:r>
              <a:rPr lang="en-US" altLang="IT-IT" b="1" dirty="0" smtClean="0">
                <a:solidFill>
                  <a:srgbClr val="FF9900"/>
                </a:solidFill>
              </a:rPr>
              <a:t>LOGIC WITH STORAGE</a:t>
            </a:r>
            <a:endParaRPr lang="it-IT" altLang="IT-IT" b="1" dirty="0">
              <a:solidFill>
                <a:srgbClr val="FF9900"/>
              </a:solidFill>
            </a:endParaRPr>
          </a:p>
          <a:p>
            <a:pPr>
              <a:buFontTx/>
              <a:buNone/>
            </a:pPr>
            <a:endParaRPr lang="en-US" altLang="it-IT" sz="2400" dirty="0"/>
          </a:p>
        </p:txBody>
      </p:sp>
      <p:pic>
        <p:nvPicPr>
          <p:cNvPr id="10" name="Immagine 9"/>
          <p:cNvPicPr>
            <a:picLocks noChangeAspect="1"/>
          </p:cNvPicPr>
          <p:nvPr/>
        </p:nvPicPr>
        <p:blipFill rotWithShape="1">
          <a:blip r:embed="rId3">
            <a:extLst>
              <a:ext uri="{28A0092B-C50C-407E-A947-70E740481C1C}">
                <a14:useLocalDpi xmlns:a14="http://schemas.microsoft.com/office/drawing/2010/main" val="0"/>
              </a:ext>
            </a:extLst>
          </a:blip>
          <a:srcRect t="59591"/>
          <a:stretch/>
        </p:blipFill>
        <p:spPr>
          <a:xfrm>
            <a:off x="107504" y="3922031"/>
            <a:ext cx="8351912" cy="1898645"/>
          </a:xfrm>
          <a:prstGeom prst="rect">
            <a:avLst/>
          </a:prstGeom>
        </p:spPr>
      </p:pic>
      <p:pic>
        <p:nvPicPr>
          <p:cNvPr id="2050" name="Picture 2" descr="http://thumbs.dreamstime.com/z/white-d-man-red-dart-target-arrow-render-illustration-46078622.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b="10938"/>
          <a:stretch/>
        </p:blipFill>
        <p:spPr bwMode="auto">
          <a:xfrm>
            <a:off x="1379579" y="1961024"/>
            <a:ext cx="2467301" cy="1800200"/>
          </a:xfrm>
          <a:prstGeom prst="rect">
            <a:avLst/>
          </a:prstGeom>
          <a:noFill/>
          <a:extLst>
            <a:ext uri="{909E8E84-426E-40DD-AFC4-6F175D3DCCD1}">
              <a14:hiddenFill xmlns:a14="http://schemas.microsoft.com/office/drawing/2010/main">
                <a:solidFill>
                  <a:srgbClr val="FFFFFF"/>
                </a:solidFill>
              </a14:hiddenFill>
            </a:ext>
          </a:extLst>
        </p:spPr>
      </p:pic>
      <p:sp>
        <p:nvSpPr>
          <p:cNvPr id="2" name="Rettangolo 1"/>
          <p:cNvSpPr/>
          <p:nvPr/>
        </p:nvSpPr>
        <p:spPr>
          <a:xfrm>
            <a:off x="4041583" y="2374684"/>
            <a:ext cx="4423006" cy="769441"/>
          </a:xfrm>
          <a:prstGeom prst="rect">
            <a:avLst/>
          </a:prstGeom>
          <a:noFill/>
        </p:spPr>
        <p:txBody>
          <a:bodyPr wrap="none" lIns="91440" tIns="45720" rIns="91440" bIns="45720">
            <a:spAutoFit/>
          </a:bodyPr>
          <a:lstStyle/>
          <a:p>
            <a:pPr algn="ctr"/>
            <a:r>
              <a:rPr lang="it-IT" sz="4400" b="0" cap="none" spc="0" dirty="0" smtClean="0">
                <a:ln w="0"/>
                <a:solidFill>
                  <a:schemeClr val="tx1"/>
                </a:solidFill>
                <a:effectLst>
                  <a:outerShdw blurRad="38100" dist="19050" dir="2700000" algn="tl" rotWithShape="0">
                    <a:schemeClr val="dk1">
                      <a:alpha val="40000"/>
                    </a:schemeClr>
                  </a:outerShdw>
                </a:effectLst>
              </a:rPr>
              <a:t>Button </a:t>
            </a:r>
            <a:r>
              <a:rPr lang="it-IT" sz="4400" b="0" cap="none" spc="0" dirty="0" err="1" smtClean="0">
                <a:ln w="0"/>
                <a:solidFill>
                  <a:schemeClr val="tx1"/>
                </a:solidFill>
                <a:effectLst>
                  <a:outerShdw blurRad="38100" dist="19050" dir="2700000" algn="tl" rotWithShape="0">
                    <a:schemeClr val="dk1">
                      <a:alpha val="40000"/>
                    </a:schemeClr>
                  </a:outerShdw>
                </a:effectLst>
              </a:rPr>
              <a:t>variable</a:t>
            </a:r>
            <a:r>
              <a:rPr lang="it-IT" sz="4400" b="0" cap="none" spc="0" dirty="0" smtClean="0">
                <a:ln w="0"/>
                <a:solidFill>
                  <a:schemeClr val="tx1"/>
                </a:solidFill>
                <a:effectLst>
                  <a:outerShdw blurRad="38100" dist="19050" dir="2700000" algn="tl" rotWithShape="0">
                    <a:schemeClr val="dk1">
                      <a:alpha val="40000"/>
                    </a:schemeClr>
                  </a:outerShdw>
                </a:effectLst>
              </a:rPr>
              <a:t> ?</a:t>
            </a:r>
            <a:endParaRPr lang="it-IT" sz="44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794466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animEffect transition="in" filter="fade">
                                      <p:cBhvr>
                                        <p:cTn id="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Titolo 21"/>
          <p:cNvSpPr>
            <a:spLocks noGrp="1"/>
          </p:cNvSpPr>
          <p:nvPr>
            <p:ph type="title"/>
          </p:nvPr>
        </p:nvSpPr>
        <p:spPr>
          <a:xfrm>
            <a:off x="755576" y="128772"/>
            <a:ext cx="3060774" cy="585763"/>
          </a:xfrm>
        </p:spPr>
        <p:txBody>
          <a:bodyPr/>
          <a:lstStyle/>
          <a:p>
            <a:pPr algn="ctr"/>
            <a:r>
              <a:rPr lang="it-IT" altLang="it-IT" sz="2000" dirty="0"/>
              <a:t>AUTOMATION OF AN ELEVATOR PLANT</a:t>
            </a:r>
            <a:endParaRPr lang="en-US" altLang="it-IT" sz="2000" dirty="0"/>
          </a:p>
        </p:txBody>
      </p:sp>
      <p:sp>
        <p:nvSpPr>
          <p:cNvPr id="12292" name="Segnaposto numero diapositiva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000">
                <a:solidFill>
                  <a:schemeClr val="tx1"/>
                </a:solidFill>
                <a:latin typeface="Arial" panose="020B0604020202020204" pitchFamily="34" charset="0"/>
              </a:defRPr>
            </a:lvl1pPr>
            <a:lvl2pPr marL="742950" indent="-285750">
              <a:spcBef>
                <a:spcPct val="20000"/>
              </a:spcBef>
              <a:buClr>
                <a:srgbClr val="004C80"/>
              </a:buClr>
              <a:buSzPct val="85000"/>
              <a:buFont typeface="Wingdings" panose="05000000000000000000" pitchFamily="2" charset="2"/>
              <a:buChar char="§"/>
              <a:defRPr sz="2000">
                <a:solidFill>
                  <a:schemeClr val="tx1"/>
                </a:solidFill>
                <a:latin typeface="Arial" panose="020B0604020202020204" pitchFamily="34" charset="0"/>
              </a:defRPr>
            </a:lvl2pPr>
            <a:lvl3pPr marL="1143000" indent="-228600">
              <a:spcBef>
                <a:spcPct val="20000"/>
              </a:spcBef>
              <a:buClr>
                <a:srgbClr val="004D82"/>
              </a:buClr>
              <a:buChar char="•"/>
              <a:defRPr sz="2400">
                <a:solidFill>
                  <a:schemeClr val="tx1"/>
                </a:solidFill>
                <a:latin typeface="Arial" panose="020B0604020202020204" pitchFamily="34" charset="0"/>
              </a:defRPr>
            </a:lvl3pPr>
            <a:lvl4pPr marL="1600200" indent="-228600">
              <a:spcBef>
                <a:spcPct val="20000"/>
              </a:spcBef>
              <a:buClr>
                <a:srgbClr val="004C80"/>
              </a:buClr>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Minion Web" pitchFamily="18" charset="0"/>
              </a:defRPr>
            </a:lvl5pPr>
            <a:lvl6pPr marL="2514600" indent="-228600" eaLnBrk="0" fontAlgn="base" hangingPunct="0">
              <a:spcBef>
                <a:spcPct val="20000"/>
              </a:spcBef>
              <a:spcAft>
                <a:spcPct val="0"/>
              </a:spcAft>
              <a:buChar char="»"/>
              <a:defRPr sz="2000">
                <a:solidFill>
                  <a:schemeClr val="tx1"/>
                </a:solidFill>
                <a:latin typeface="Minion Web" pitchFamily="18" charset="0"/>
              </a:defRPr>
            </a:lvl6pPr>
            <a:lvl7pPr marL="2971800" indent="-228600" eaLnBrk="0" fontAlgn="base" hangingPunct="0">
              <a:spcBef>
                <a:spcPct val="20000"/>
              </a:spcBef>
              <a:spcAft>
                <a:spcPct val="0"/>
              </a:spcAft>
              <a:buChar char="»"/>
              <a:defRPr sz="2000">
                <a:solidFill>
                  <a:schemeClr val="tx1"/>
                </a:solidFill>
                <a:latin typeface="Minion Web" pitchFamily="18" charset="0"/>
              </a:defRPr>
            </a:lvl7pPr>
            <a:lvl8pPr marL="3429000" indent="-228600" eaLnBrk="0" fontAlgn="base" hangingPunct="0">
              <a:spcBef>
                <a:spcPct val="20000"/>
              </a:spcBef>
              <a:spcAft>
                <a:spcPct val="0"/>
              </a:spcAft>
              <a:buChar char="»"/>
              <a:defRPr sz="2000">
                <a:solidFill>
                  <a:schemeClr val="tx1"/>
                </a:solidFill>
                <a:latin typeface="Minion Web" pitchFamily="18" charset="0"/>
              </a:defRPr>
            </a:lvl8pPr>
            <a:lvl9pPr marL="3886200" indent="-228600" eaLnBrk="0" fontAlgn="base" hangingPunct="0">
              <a:spcBef>
                <a:spcPct val="20000"/>
              </a:spcBef>
              <a:spcAft>
                <a:spcPct val="0"/>
              </a:spcAft>
              <a:buChar char="»"/>
              <a:defRPr sz="2000">
                <a:solidFill>
                  <a:schemeClr val="tx1"/>
                </a:solidFill>
                <a:latin typeface="Minion Web" pitchFamily="18" charset="0"/>
              </a:defRPr>
            </a:lvl9pPr>
          </a:lstStyle>
          <a:p>
            <a:pPr>
              <a:buFontTx/>
              <a:buNone/>
            </a:pPr>
            <a:fld id="{C0A7B27E-524A-4B95-8734-FF533117F337}" type="slidenum">
              <a:rPr lang="it-IT" altLang="it-IT" sz="1600" smtClean="0">
                <a:solidFill>
                  <a:srgbClr val="FF9900"/>
                </a:solidFill>
              </a:rPr>
              <a:pPr>
                <a:buFontTx/>
                <a:buNone/>
              </a:pPr>
              <a:t>13</a:t>
            </a:fld>
            <a:endParaRPr lang="it-IT" altLang="it-IT" sz="1600">
              <a:solidFill>
                <a:srgbClr val="FF9900"/>
              </a:solidFill>
            </a:endParaRPr>
          </a:p>
        </p:txBody>
      </p:sp>
      <p:pic>
        <p:nvPicPr>
          <p:cNvPr id="6" name="Immagin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8334" y="2852936"/>
            <a:ext cx="7734698" cy="2286117"/>
          </a:xfrm>
          <a:prstGeom prst="rect">
            <a:avLst/>
          </a:prstGeom>
        </p:spPr>
      </p:pic>
      <p:sp>
        <p:nvSpPr>
          <p:cNvPr id="11" name="CasellaDiTesto 23"/>
          <p:cNvSpPr txBox="1">
            <a:spLocks noChangeArrowheads="1"/>
          </p:cNvSpPr>
          <p:nvPr/>
        </p:nvSpPr>
        <p:spPr bwMode="auto">
          <a:xfrm>
            <a:off x="3811892" y="203451"/>
            <a:ext cx="3352396" cy="843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spAutoFit/>
          </a:bodyPr>
          <a:lstStyle>
            <a:lvl1pPr>
              <a:spcBef>
                <a:spcPct val="20000"/>
              </a:spcBef>
              <a:buChar char="•"/>
              <a:defRPr sz="2000">
                <a:solidFill>
                  <a:schemeClr val="tx1"/>
                </a:solidFill>
                <a:latin typeface="Arial" panose="020B0604020202020204" pitchFamily="34" charset="0"/>
              </a:defRPr>
            </a:lvl1pPr>
            <a:lvl2pPr marL="742950" indent="-285750">
              <a:spcBef>
                <a:spcPct val="20000"/>
              </a:spcBef>
              <a:buClr>
                <a:srgbClr val="004C80"/>
              </a:buClr>
              <a:buSzPct val="85000"/>
              <a:buFont typeface="Wingdings" panose="05000000000000000000" pitchFamily="2" charset="2"/>
              <a:buChar char="§"/>
              <a:defRPr sz="2000">
                <a:solidFill>
                  <a:schemeClr val="tx1"/>
                </a:solidFill>
                <a:latin typeface="Arial" panose="020B0604020202020204" pitchFamily="34" charset="0"/>
              </a:defRPr>
            </a:lvl2pPr>
            <a:lvl3pPr marL="1143000" indent="-228600">
              <a:spcBef>
                <a:spcPct val="20000"/>
              </a:spcBef>
              <a:buClr>
                <a:srgbClr val="004D82"/>
              </a:buClr>
              <a:buChar char="•"/>
              <a:defRPr sz="2400">
                <a:solidFill>
                  <a:schemeClr val="tx1"/>
                </a:solidFill>
                <a:latin typeface="Arial" panose="020B0604020202020204" pitchFamily="34" charset="0"/>
              </a:defRPr>
            </a:lvl3pPr>
            <a:lvl4pPr marL="1600200" indent="-228600">
              <a:spcBef>
                <a:spcPct val="20000"/>
              </a:spcBef>
              <a:buClr>
                <a:srgbClr val="004C80"/>
              </a:buClr>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Minion Web" pitchFamily="18" charset="0"/>
              </a:defRPr>
            </a:lvl5pPr>
            <a:lvl6pPr marL="2514600" indent="-228600" eaLnBrk="0" fontAlgn="base" hangingPunct="0">
              <a:spcBef>
                <a:spcPct val="20000"/>
              </a:spcBef>
              <a:spcAft>
                <a:spcPct val="0"/>
              </a:spcAft>
              <a:buChar char="»"/>
              <a:defRPr sz="2000">
                <a:solidFill>
                  <a:schemeClr val="tx1"/>
                </a:solidFill>
                <a:latin typeface="Minion Web" pitchFamily="18" charset="0"/>
              </a:defRPr>
            </a:lvl6pPr>
            <a:lvl7pPr marL="2971800" indent="-228600" eaLnBrk="0" fontAlgn="base" hangingPunct="0">
              <a:spcBef>
                <a:spcPct val="20000"/>
              </a:spcBef>
              <a:spcAft>
                <a:spcPct val="0"/>
              </a:spcAft>
              <a:buChar char="»"/>
              <a:defRPr sz="2000">
                <a:solidFill>
                  <a:schemeClr val="tx1"/>
                </a:solidFill>
                <a:latin typeface="Minion Web" pitchFamily="18" charset="0"/>
              </a:defRPr>
            </a:lvl7pPr>
            <a:lvl8pPr marL="3429000" indent="-228600" eaLnBrk="0" fontAlgn="base" hangingPunct="0">
              <a:spcBef>
                <a:spcPct val="20000"/>
              </a:spcBef>
              <a:spcAft>
                <a:spcPct val="0"/>
              </a:spcAft>
              <a:buChar char="»"/>
              <a:defRPr sz="2000">
                <a:solidFill>
                  <a:schemeClr val="tx1"/>
                </a:solidFill>
                <a:latin typeface="Minion Web" pitchFamily="18" charset="0"/>
              </a:defRPr>
            </a:lvl8pPr>
            <a:lvl9pPr marL="3886200" indent="-228600" eaLnBrk="0" fontAlgn="base" hangingPunct="0">
              <a:spcBef>
                <a:spcPct val="20000"/>
              </a:spcBef>
              <a:spcAft>
                <a:spcPct val="0"/>
              </a:spcAft>
              <a:buChar char="»"/>
              <a:defRPr sz="2000">
                <a:solidFill>
                  <a:schemeClr val="tx1"/>
                </a:solidFill>
                <a:latin typeface="Minion Web" pitchFamily="18" charset="0"/>
              </a:defRPr>
            </a:lvl9pPr>
          </a:lstStyle>
          <a:p>
            <a:pPr algn="ctr">
              <a:buFontTx/>
              <a:buNone/>
            </a:pPr>
            <a:r>
              <a:rPr lang="en-US" altLang="IT-IT" b="1" dirty="0" smtClean="0">
                <a:solidFill>
                  <a:srgbClr val="FF9900"/>
                </a:solidFill>
              </a:rPr>
              <a:t>LOGIC WITH STORAGE</a:t>
            </a:r>
            <a:endParaRPr lang="it-IT" altLang="IT-IT" b="1" dirty="0">
              <a:solidFill>
                <a:srgbClr val="FF9900"/>
              </a:solidFill>
            </a:endParaRPr>
          </a:p>
          <a:p>
            <a:pPr>
              <a:buFontTx/>
              <a:buNone/>
            </a:pPr>
            <a:endParaRPr lang="en-US" altLang="it-IT" sz="2400" dirty="0"/>
          </a:p>
        </p:txBody>
      </p:sp>
      <p:sp>
        <p:nvSpPr>
          <p:cNvPr id="7" name="CasellaDiTesto 6"/>
          <p:cNvSpPr txBox="1"/>
          <p:nvPr/>
        </p:nvSpPr>
        <p:spPr>
          <a:xfrm>
            <a:off x="971550" y="714535"/>
            <a:ext cx="7200900" cy="1085682"/>
          </a:xfrm>
          <a:prstGeom prst="rect">
            <a:avLst/>
          </a:prstGeom>
          <a:noFill/>
        </p:spPr>
        <p:txBody>
          <a:bodyPr wrap="square" rtlCol="0" anchor="t">
            <a:spAutoFit/>
          </a:bodyPr>
          <a:lstStyle/>
          <a:p>
            <a:pPr marL="273050"/>
            <a:endParaRPr lang="en-US" dirty="0"/>
          </a:p>
          <a:p>
            <a:pPr>
              <a:lnSpc>
                <a:spcPct val="200000"/>
              </a:lnSpc>
            </a:pPr>
            <a:r>
              <a:rPr lang="it-IT" b="1" i="1" dirty="0" smtClean="0">
                <a:solidFill>
                  <a:srgbClr val="85A8CF"/>
                </a:solidFill>
                <a:effectLst>
                  <a:outerShdw blurRad="38100" dist="38100" dir="2700000" algn="tl">
                    <a:srgbClr val="000000">
                      <a:alpha val="43137"/>
                    </a:srgbClr>
                  </a:outerShdw>
                </a:effectLst>
              </a:rPr>
              <a:t>BUTTON DETECTION</a:t>
            </a:r>
            <a:endParaRPr lang="en-US" b="1" i="1" dirty="0">
              <a:solidFill>
                <a:srgbClr val="85A8CF"/>
              </a:solidFill>
              <a:effectLst>
                <a:outerShdw blurRad="38100" dist="38100" dir="2700000" algn="tl">
                  <a:srgbClr val="000000">
                    <a:alpha val="43137"/>
                  </a:srgbClr>
                </a:outerShdw>
              </a:effectLst>
            </a:endParaRPr>
          </a:p>
        </p:txBody>
      </p:sp>
      <p:sp>
        <p:nvSpPr>
          <p:cNvPr id="10" name="CasellaDiTesto 9"/>
          <p:cNvSpPr txBox="1"/>
          <p:nvPr/>
        </p:nvSpPr>
        <p:spPr>
          <a:xfrm>
            <a:off x="1259632" y="1328515"/>
            <a:ext cx="7200900" cy="1200329"/>
          </a:xfrm>
          <a:prstGeom prst="rect">
            <a:avLst/>
          </a:prstGeom>
          <a:noFill/>
        </p:spPr>
        <p:txBody>
          <a:bodyPr wrap="square" rtlCol="0" anchor="t">
            <a:spAutoFit/>
          </a:bodyPr>
          <a:lstStyle/>
          <a:p>
            <a:pPr marL="273050"/>
            <a:endParaRPr lang="en-US" dirty="0"/>
          </a:p>
          <a:p>
            <a:pPr>
              <a:lnSpc>
                <a:spcPct val="200000"/>
              </a:lnSpc>
            </a:pPr>
            <a:r>
              <a:rPr lang="it-IT" b="1" i="1" dirty="0" err="1" smtClean="0">
                <a:solidFill>
                  <a:srgbClr val="85A8CF"/>
                </a:solidFill>
                <a:effectLst>
                  <a:outerShdw blurRad="38100" dist="38100" dir="2700000" algn="tl">
                    <a:srgbClr val="000000">
                      <a:alpha val="43137"/>
                    </a:srgbClr>
                  </a:outerShdw>
                </a:effectLst>
              </a:rPr>
              <a:t>Starting</a:t>
            </a:r>
            <a:r>
              <a:rPr lang="it-IT" b="1" i="1" dirty="0" smtClean="0">
                <a:solidFill>
                  <a:srgbClr val="85A8CF"/>
                </a:solidFill>
                <a:effectLst>
                  <a:outerShdw blurRad="38100" dist="38100" dir="2700000" algn="tl">
                    <a:srgbClr val="000000">
                      <a:alpha val="43137"/>
                    </a:srgbClr>
                  </a:outerShdw>
                </a:effectLst>
              </a:rPr>
              <a:t> from </a:t>
            </a:r>
            <a:r>
              <a:rPr lang="it-IT" b="1" i="1" dirty="0" err="1" smtClean="0">
                <a:solidFill>
                  <a:srgbClr val="85A8CF"/>
                </a:solidFill>
                <a:effectLst>
                  <a:outerShdw blurRad="38100" dist="38100" dir="2700000" algn="tl">
                    <a:srgbClr val="000000">
                      <a:alpha val="43137"/>
                    </a:srgbClr>
                  </a:outerShdw>
                </a:effectLst>
              </a:rPr>
              <a:t>idle</a:t>
            </a:r>
            <a:r>
              <a:rPr lang="it-IT" b="1" i="1" dirty="0" smtClean="0">
                <a:solidFill>
                  <a:srgbClr val="85A8CF"/>
                </a:solidFill>
                <a:effectLst>
                  <a:outerShdw blurRad="38100" dist="38100" dir="2700000" algn="tl">
                    <a:srgbClr val="000000">
                      <a:alpha val="43137"/>
                    </a:srgbClr>
                  </a:outerShdw>
                </a:effectLst>
              </a:rPr>
              <a:t> </a:t>
            </a:r>
            <a:r>
              <a:rPr lang="it-IT" b="1" i="1" dirty="0" err="1" smtClean="0">
                <a:solidFill>
                  <a:srgbClr val="85A8CF"/>
                </a:solidFill>
                <a:effectLst>
                  <a:outerShdw blurRad="38100" dist="38100" dir="2700000" algn="tl">
                    <a:srgbClr val="000000">
                      <a:alpha val="43137"/>
                    </a:srgbClr>
                  </a:outerShdw>
                </a:effectLst>
              </a:rPr>
              <a:t>condition</a:t>
            </a:r>
            <a:endParaRPr lang="en-US" b="1" i="1" dirty="0">
              <a:solidFill>
                <a:srgbClr val="85A8CF"/>
              </a:solidFill>
              <a:effectLst>
                <a:outerShdw blurRad="38100" dist="38100" dir="2700000" algn="tl">
                  <a:srgbClr val="000000">
                    <a:alpha val="43137"/>
                  </a:srgbClr>
                </a:outerShdw>
              </a:effectLst>
            </a:endParaRPr>
          </a:p>
        </p:txBody>
      </p:sp>
      <p:sp>
        <p:nvSpPr>
          <p:cNvPr id="3" name="Rettangolo 2"/>
          <p:cNvSpPr/>
          <p:nvPr/>
        </p:nvSpPr>
        <p:spPr bwMode="auto">
          <a:xfrm>
            <a:off x="5364088" y="2542327"/>
            <a:ext cx="1008112" cy="324092"/>
          </a:xfrm>
          <a:prstGeom prst="rect">
            <a:avLst/>
          </a:prstGeom>
          <a:no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0" fontAlgn="base" latinLnBrk="0" hangingPunct="0">
              <a:lnSpc>
                <a:spcPct val="100000"/>
              </a:lnSpc>
              <a:spcBef>
                <a:spcPct val="20000"/>
              </a:spcBef>
              <a:spcAft>
                <a:spcPct val="0"/>
              </a:spcAft>
              <a:buClrTx/>
              <a:buSzTx/>
              <a:buFontTx/>
              <a:buNone/>
              <a:tabLst/>
            </a:pPr>
            <a:r>
              <a:rPr kumimoji="0" lang="it-IT" sz="2400" b="0" i="0" u="none" strike="noStrike" cap="none" normalizeH="0" baseline="0" dirty="0" smtClean="0">
                <a:ln>
                  <a:noFill/>
                </a:ln>
                <a:solidFill>
                  <a:schemeClr val="tx1"/>
                </a:solidFill>
                <a:effectLst/>
                <a:latin typeface="Arial" charset="0"/>
              </a:rPr>
              <a:t>SJF</a:t>
            </a:r>
            <a:endParaRPr kumimoji="0" lang="en-US" sz="2400" b="0" i="0" u="none" strike="noStrike" cap="none" normalizeH="0" baseline="0" dirty="0" smtClean="0">
              <a:ln>
                <a:noFill/>
              </a:ln>
              <a:solidFill>
                <a:schemeClr val="tx1"/>
              </a:solidFill>
              <a:effectLst/>
              <a:latin typeface="Arial" charset="0"/>
            </a:endParaRPr>
          </a:p>
        </p:txBody>
      </p:sp>
      <p:sp>
        <p:nvSpPr>
          <p:cNvPr id="12" name="Rettangolo 11"/>
          <p:cNvSpPr/>
          <p:nvPr/>
        </p:nvSpPr>
        <p:spPr bwMode="auto">
          <a:xfrm>
            <a:off x="5364088" y="5118827"/>
            <a:ext cx="1008112" cy="324092"/>
          </a:xfrm>
          <a:prstGeom prst="rect">
            <a:avLst/>
          </a:prstGeom>
          <a:no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0" fontAlgn="base" latinLnBrk="0" hangingPunct="0">
              <a:lnSpc>
                <a:spcPct val="100000"/>
              </a:lnSpc>
              <a:spcBef>
                <a:spcPct val="20000"/>
              </a:spcBef>
              <a:spcAft>
                <a:spcPct val="0"/>
              </a:spcAft>
              <a:buClrTx/>
              <a:buSzTx/>
              <a:buFontTx/>
              <a:buNone/>
              <a:tabLst/>
            </a:pPr>
            <a:r>
              <a:rPr lang="it-IT" dirty="0" smtClean="0">
                <a:latin typeface="Arial" charset="0"/>
              </a:rPr>
              <a:t>FIFO</a:t>
            </a:r>
            <a:endParaRPr kumimoji="0" lang="en-US" sz="2400" b="0" i="0" u="none" strike="noStrike" cap="none" normalizeH="0" baseline="0" dirty="0" smtClean="0">
              <a:ln>
                <a:noFill/>
              </a:ln>
              <a:solidFill>
                <a:schemeClr val="tx1"/>
              </a:solidFill>
              <a:effectLst/>
              <a:latin typeface="Arial" charset="0"/>
            </a:endParaRPr>
          </a:p>
        </p:txBody>
      </p:sp>
    </p:spTree>
    <p:extLst>
      <p:ext uri="{BB962C8B-B14F-4D97-AF65-F5344CB8AC3E}">
        <p14:creationId xmlns:p14="http://schemas.microsoft.com/office/powerpoint/2010/main" val="759249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p:cTn id="14" dur="500" fill="hold"/>
                                        <p:tgtEl>
                                          <p:spTgt spid="3"/>
                                        </p:tgtEl>
                                        <p:attrNameLst>
                                          <p:attrName>ppt_w</p:attrName>
                                        </p:attrNameLst>
                                      </p:cBhvr>
                                      <p:tavLst>
                                        <p:tav tm="0">
                                          <p:val>
                                            <p:fltVal val="0"/>
                                          </p:val>
                                        </p:tav>
                                        <p:tav tm="100000">
                                          <p:val>
                                            <p:strVal val="#ppt_w"/>
                                          </p:val>
                                        </p:tav>
                                      </p:tavLst>
                                    </p:anim>
                                    <p:anim calcmode="lin" valueType="num">
                                      <p:cBhvr>
                                        <p:cTn id="15" dur="500" fill="hold"/>
                                        <p:tgtEl>
                                          <p:spTgt spid="3"/>
                                        </p:tgtEl>
                                        <p:attrNameLst>
                                          <p:attrName>ppt_h</p:attrName>
                                        </p:attrNameLst>
                                      </p:cBhvr>
                                      <p:tavLst>
                                        <p:tav tm="0">
                                          <p:val>
                                            <p:fltVal val="0"/>
                                          </p:val>
                                        </p:tav>
                                        <p:tav tm="100000">
                                          <p:val>
                                            <p:strVal val="#ppt_h"/>
                                          </p:val>
                                        </p:tav>
                                      </p:tavLst>
                                    </p:anim>
                                    <p:animEffect transition="in" filter="fade">
                                      <p:cBhvr>
                                        <p:cTn id="16" dur="500"/>
                                        <p:tgtEl>
                                          <p:spTgt spid="3"/>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anim calcmode="lin" valueType="num">
                                      <p:cBhvr>
                                        <p:cTn id="21" dur="500" fill="hold"/>
                                        <p:tgtEl>
                                          <p:spTgt spid="12"/>
                                        </p:tgtEl>
                                        <p:attrNameLst>
                                          <p:attrName>ppt_w</p:attrName>
                                        </p:attrNameLst>
                                      </p:cBhvr>
                                      <p:tavLst>
                                        <p:tav tm="0">
                                          <p:val>
                                            <p:fltVal val="0"/>
                                          </p:val>
                                        </p:tav>
                                        <p:tav tm="100000">
                                          <p:val>
                                            <p:strVal val="#ppt_w"/>
                                          </p:val>
                                        </p:tav>
                                      </p:tavLst>
                                    </p:anim>
                                    <p:anim calcmode="lin" valueType="num">
                                      <p:cBhvr>
                                        <p:cTn id="22" dur="500" fill="hold"/>
                                        <p:tgtEl>
                                          <p:spTgt spid="12"/>
                                        </p:tgtEl>
                                        <p:attrNameLst>
                                          <p:attrName>ppt_h</p:attrName>
                                        </p:attrNameLst>
                                      </p:cBhvr>
                                      <p:tavLst>
                                        <p:tav tm="0">
                                          <p:val>
                                            <p:fltVal val="0"/>
                                          </p:val>
                                        </p:tav>
                                        <p:tav tm="100000">
                                          <p:val>
                                            <p:strVal val="#ppt_h"/>
                                          </p:val>
                                        </p:tav>
                                      </p:tavLst>
                                    </p:anim>
                                    <p:animEffect transition="in" filter="fade">
                                      <p:cBhvr>
                                        <p:cTn id="2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Titolo 21"/>
          <p:cNvSpPr>
            <a:spLocks noGrp="1"/>
          </p:cNvSpPr>
          <p:nvPr>
            <p:ph type="title"/>
          </p:nvPr>
        </p:nvSpPr>
        <p:spPr>
          <a:xfrm>
            <a:off x="755576" y="128772"/>
            <a:ext cx="3060774" cy="585763"/>
          </a:xfrm>
        </p:spPr>
        <p:txBody>
          <a:bodyPr/>
          <a:lstStyle/>
          <a:p>
            <a:pPr algn="ctr"/>
            <a:r>
              <a:rPr lang="it-IT" altLang="it-IT" sz="2000" dirty="0"/>
              <a:t>AUTOMATION OF AN ELEVATOR PLANT</a:t>
            </a:r>
            <a:endParaRPr lang="en-US" altLang="it-IT" sz="2000" dirty="0"/>
          </a:p>
        </p:txBody>
      </p:sp>
      <p:sp>
        <p:nvSpPr>
          <p:cNvPr id="12292" name="Segnaposto numero diapositiva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000">
                <a:solidFill>
                  <a:schemeClr val="tx1"/>
                </a:solidFill>
                <a:latin typeface="Arial" panose="020B0604020202020204" pitchFamily="34" charset="0"/>
              </a:defRPr>
            </a:lvl1pPr>
            <a:lvl2pPr marL="742950" indent="-285750">
              <a:spcBef>
                <a:spcPct val="20000"/>
              </a:spcBef>
              <a:buClr>
                <a:srgbClr val="004C80"/>
              </a:buClr>
              <a:buSzPct val="85000"/>
              <a:buFont typeface="Wingdings" panose="05000000000000000000" pitchFamily="2" charset="2"/>
              <a:buChar char="§"/>
              <a:defRPr sz="2000">
                <a:solidFill>
                  <a:schemeClr val="tx1"/>
                </a:solidFill>
                <a:latin typeface="Arial" panose="020B0604020202020204" pitchFamily="34" charset="0"/>
              </a:defRPr>
            </a:lvl2pPr>
            <a:lvl3pPr marL="1143000" indent="-228600">
              <a:spcBef>
                <a:spcPct val="20000"/>
              </a:spcBef>
              <a:buClr>
                <a:srgbClr val="004D82"/>
              </a:buClr>
              <a:buChar char="•"/>
              <a:defRPr sz="2400">
                <a:solidFill>
                  <a:schemeClr val="tx1"/>
                </a:solidFill>
                <a:latin typeface="Arial" panose="020B0604020202020204" pitchFamily="34" charset="0"/>
              </a:defRPr>
            </a:lvl3pPr>
            <a:lvl4pPr marL="1600200" indent="-228600">
              <a:spcBef>
                <a:spcPct val="20000"/>
              </a:spcBef>
              <a:buClr>
                <a:srgbClr val="004C80"/>
              </a:buClr>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Minion Web" pitchFamily="18" charset="0"/>
              </a:defRPr>
            </a:lvl5pPr>
            <a:lvl6pPr marL="2514600" indent="-228600" eaLnBrk="0" fontAlgn="base" hangingPunct="0">
              <a:spcBef>
                <a:spcPct val="20000"/>
              </a:spcBef>
              <a:spcAft>
                <a:spcPct val="0"/>
              </a:spcAft>
              <a:buChar char="»"/>
              <a:defRPr sz="2000">
                <a:solidFill>
                  <a:schemeClr val="tx1"/>
                </a:solidFill>
                <a:latin typeface="Minion Web" pitchFamily="18" charset="0"/>
              </a:defRPr>
            </a:lvl6pPr>
            <a:lvl7pPr marL="2971800" indent="-228600" eaLnBrk="0" fontAlgn="base" hangingPunct="0">
              <a:spcBef>
                <a:spcPct val="20000"/>
              </a:spcBef>
              <a:spcAft>
                <a:spcPct val="0"/>
              </a:spcAft>
              <a:buChar char="»"/>
              <a:defRPr sz="2000">
                <a:solidFill>
                  <a:schemeClr val="tx1"/>
                </a:solidFill>
                <a:latin typeface="Minion Web" pitchFamily="18" charset="0"/>
              </a:defRPr>
            </a:lvl7pPr>
            <a:lvl8pPr marL="3429000" indent="-228600" eaLnBrk="0" fontAlgn="base" hangingPunct="0">
              <a:spcBef>
                <a:spcPct val="20000"/>
              </a:spcBef>
              <a:spcAft>
                <a:spcPct val="0"/>
              </a:spcAft>
              <a:buChar char="»"/>
              <a:defRPr sz="2000">
                <a:solidFill>
                  <a:schemeClr val="tx1"/>
                </a:solidFill>
                <a:latin typeface="Minion Web" pitchFamily="18" charset="0"/>
              </a:defRPr>
            </a:lvl8pPr>
            <a:lvl9pPr marL="3886200" indent="-228600" eaLnBrk="0" fontAlgn="base" hangingPunct="0">
              <a:spcBef>
                <a:spcPct val="20000"/>
              </a:spcBef>
              <a:spcAft>
                <a:spcPct val="0"/>
              </a:spcAft>
              <a:buChar char="»"/>
              <a:defRPr sz="2000">
                <a:solidFill>
                  <a:schemeClr val="tx1"/>
                </a:solidFill>
                <a:latin typeface="Minion Web" pitchFamily="18" charset="0"/>
              </a:defRPr>
            </a:lvl9pPr>
          </a:lstStyle>
          <a:p>
            <a:pPr>
              <a:buFontTx/>
              <a:buNone/>
            </a:pPr>
            <a:fld id="{C0A7B27E-524A-4B95-8734-FF533117F337}" type="slidenum">
              <a:rPr lang="it-IT" altLang="it-IT" sz="1600" smtClean="0">
                <a:solidFill>
                  <a:srgbClr val="FF9900"/>
                </a:solidFill>
              </a:rPr>
              <a:pPr>
                <a:buFontTx/>
                <a:buNone/>
              </a:pPr>
              <a:t>14</a:t>
            </a:fld>
            <a:endParaRPr lang="it-IT" altLang="it-IT" sz="1600">
              <a:solidFill>
                <a:srgbClr val="FF9900"/>
              </a:solidFill>
            </a:endParaRPr>
          </a:p>
        </p:txBody>
      </p:sp>
      <p:sp>
        <p:nvSpPr>
          <p:cNvPr id="8" name="Figura a mano libera 7"/>
          <p:cNvSpPr/>
          <p:nvPr/>
        </p:nvSpPr>
        <p:spPr>
          <a:xfrm>
            <a:off x="1331640" y="2803287"/>
            <a:ext cx="1800224" cy="2617639"/>
          </a:xfrm>
          <a:custGeom>
            <a:avLst/>
            <a:gdLst>
              <a:gd name="connsiteX0" fmla="*/ 0 w 1800224"/>
              <a:gd name="connsiteY0" fmla="*/ 0 h 2617639"/>
              <a:gd name="connsiteX1" fmla="*/ 1800224 w 1800224"/>
              <a:gd name="connsiteY1" fmla="*/ 0 h 2617639"/>
              <a:gd name="connsiteX2" fmla="*/ 1800224 w 1800224"/>
              <a:gd name="connsiteY2" fmla="*/ 2617639 h 2617639"/>
              <a:gd name="connsiteX3" fmla="*/ 0 w 1800224"/>
              <a:gd name="connsiteY3" fmla="*/ 2617639 h 2617639"/>
              <a:gd name="connsiteX4" fmla="*/ 0 w 1800224"/>
              <a:gd name="connsiteY4" fmla="*/ 0 h 26176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0224" h="2617639">
                <a:moveTo>
                  <a:pt x="0" y="0"/>
                </a:moveTo>
                <a:lnTo>
                  <a:pt x="1800224" y="0"/>
                </a:lnTo>
                <a:lnTo>
                  <a:pt x="1800224" y="2617639"/>
                </a:lnTo>
                <a:lnTo>
                  <a:pt x="0" y="2617639"/>
                </a:lnTo>
                <a:lnTo>
                  <a:pt x="0" y="0"/>
                </a:lnTo>
                <a:close/>
              </a:path>
            </a:pathLst>
          </a:custGeom>
          <a:gradFill rotWithShape="0">
            <a:gsLst>
              <a:gs pos="0">
                <a:srgbClr val="2C5986"/>
              </a:gs>
              <a:gs pos="80000">
                <a:srgbClr val="85A8CF"/>
              </a:gs>
              <a:gs pos="100000">
                <a:srgbClr val="2C5986"/>
              </a:gs>
            </a:gsLst>
          </a:gradFill>
        </p:spPr>
        <p:style>
          <a:lnRef idx="0">
            <a:schemeClr val="lt1">
              <a:hueOff val="0"/>
              <a:satOff val="0"/>
              <a:lumOff val="0"/>
              <a:alphaOff val="0"/>
            </a:schemeClr>
          </a:lnRef>
          <a:fillRef idx="3">
            <a:scrgbClr r="0" g="0" b="0"/>
          </a:fillRef>
          <a:effectRef idx="3">
            <a:schemeClr val="accent1">
              <a:hueOff val="0"/>
              <a:satOff val="0"/>
              <a:lumOff val="0"/>
              <a:alphaOff val="0"/>
            </a:schemeClr>
          </a:effectRef>
          <a:fontRef idx="minor">
            <a:schemeClr val="lt1"/>
          </a:fontRef>
        </p:style>
        <p:txBody>
          <a:bodyPr spcFirstLastPara="0" vert="horz" wrap="square" lIns="106680" tIns="106680" rIns="106680" bIns="106680" numCol="1" spcCol="1270" anchor="ctr" anchorCtr="0">
            <a:noAutofit/>
          </a:bodyPr>
          <a:lstStyle/>
          <a:p>
            <a:pPr lvl="0" algn="ctr" defTabSz="1244600" rtl="0">
              <a:lnSpc>
                <a:spcPct val="90000"/>
              </a:lnSpc>
              <a:spcBef>
                <a:spcPct val="0"/>
              </a:spcBef>
              <a:spcAft>
                <a:spcPct val="35000"/>
              </a:spcAft>
            </a:pPr>
            <a:r>
              <a:rPr lang="en-US" sz="2800" kern="1200" dirty="0" smtClean="0"/>
              <a:t>All</a:t>
            </a:r>
            <a:r>
              <a:rPr lang="it-IT" sz="2800" kern="1200" dirty="0" smtClean="0"/>
              <a:t> </a:t>
            </a:r>
            <a:r>
              <a:rPr lang="en-US" sz="2800" kern="1200" dirty="0" smtClean="0"/>
              <a:t>requests satisfied in one direction</a:t>
            </a:r>
            <a:endParaRPr lang="en-US" sz="2800" kern="1200" dirty="0"/>
          </a:p>
        </p:txBody>
      </p:sp>
      <p:sp>
        <p:nvSpPr>
          <p:cNvPr id="9" name="Figura a mano libera 8"/>
          <p:cNvSpPr/>
          <p:nvPr/>
        </p:nvSpPr>
        <p:spPr>
          <a:xfrm>
            <a:off x="3131865" y="2803287"/>
            <a:ext cx="1800224" cy="2617639"/>
          </a:xfrm>
          <a:custGeom>
            <a:avLst/>
            <a:gdLst>
              <a:gd name="connsiteX0" fmla="*/ 0 w 1800224"/>
              <a:gd name="connsiteY0" fmla="*/ 0 h 2617639"/>
              <a:gd name="connsiteX1" fmla="*/ 1800224 w 1800224"/>
              <a:gd name="connsiteY1" fmla="*/ 0 h 2617639"/>
              <a:gd name="connsiteX2" fmla="*/ 1800224 w 1800224"/>
              <a:gd name="connsiteY2" fmla="*/ 2617639 h 2617639"/>
              <a:gd name="connsiteX3" fmla="*/ 0 w 1800224"/>
              <a:gd name="connsiteY3" fmla="*/ 2617639 h 2617639"/>
              <a:gd name="connsiteX4" fmla="*/ 0 w 1800224"/>
              <a:gd name="connsiteY4" fmla="*/ 0 h 26176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0224" h="2617639">
                <a:moveTo>
                  <a:pt x="0" y="0"/>
                </a:moveTo>
                <a:lnTo>
                  <a:pt x="1800224" y="0"/>
                </a:lnTo>
                <a:lnTo>
                  <a:pt x="1800224" y="2617639"/>
                </a:lnTo>
                <a:lnTo>
                  <a:pt x="0" y="2617639"/>
                </a:lnTo>
                <a:lnTo>
                  <a:pt x="0" y="0"/>
                </a:lnTo>
                <a:close/>
              </a:path>
            </a:pathLst>
          </a:custGeom>
          <a:gradFill rotWithShape="0">
            <a:gsLst>
              <a:gs pos="0">
                <a:srgbClr val="2C5986"/>
              </a:gs>
              <a:gs pos="80000">
                <a:srgbClr val="85A8CF"/>
              </a:gs>
              <a:gs pos="100000">
                <a:srgbClr val="2C5986"/>
              </a:gs>
            </a:gsLst>
          </a:gradFill>
        </p:spPr>
        <p:style>
          <a:lnRef idx="0">
            <a:schemeClr val="lt1">
              <a:hueOff val="0"/>
              <a:satOff val="0"/>
              <a:lumOff val="0"/>
              <a:alphaOff val="0"/>
            </a:schemeClr>
          </a:lnRef>
          <a:fillRef idx="3">
            <a:scrgbClr r="0" g="0" b="0"/>
          </a:fillRef>
          <a:effectRef idx="3">
            <a:schemeClr val="accent1">
              <a:hueOff val="0"/>
              <a:satOff val="0"/>
              <a:lumOff val="0"/>
              <a:alphaOff val="0"/>
            </a:schemeClr>
          </a:effectRef>
          <a:fontRef idx="minor">
            <a:schemeClr val="lt1"/>
          </a:fontRef>
        </p:style>
        <p:txBody>
          <a:bodyPr spcFirstLastPara="0" vert="horz" wrap="square" lIns="106680" tIns="106680" rIns="106680" bIns="106680" numCol="1" spcCol="1270" anchor="ctr" anchorCtr="0">
            <a:noAutofit/>
          </a:bodyPr>
          <a:lstStyle/>
          <a:p>
            <a:pPr lvl="0" algn="ctr" defTabSz="1244600" rtl="0">
              <a:lnSpc>
                <a:spcPct val="90000"/>
              </a:lnSpc>
              <a:spcBef>
                <a:spcPct val="0"/>
              </a:spcBef>
              <a:spcAft>
                <a:spcPct val="35000"/>
              </a:spcAft>
            </a:pPr>
            <a:r>
              <a:rPr lang="en-US" sz="2800" kern="1200" dirty="0" smtClean="0"/>
              <a:t>Updating in real-time</a:t>
            </a:r>
            <a:endParaRPr lang="en-US" sz="2800" kern="1200" dirty="0"/>
          </a:p>
        </p:txBody>
      </p:sp>
      <p:sp>
        <p:nvSpPr>
          <p:cNvPr id="15" name="CasellaDiTesto 14"/>
          <p:cNvSpPr txBox="1"/>
          <p:nvPr/>
        </p:nvSpPr>
        <p:spPr>
          <a:xfrm>
            <a:off x="1259632" y="1328515"/>
            <a:ext cx="7200900" cy="1200329"/>
          </a:xfrm>
          <a:prstGeom prst="rect">
            <a:avLst/>
          </a:prstGeom>
          <a:noFill/>
        </p:spPr>
        <p:txBody>
          <a:bodyPr wrap="square" rtlCol="0" anchor="t">
            <a:spAutoFit/>
          </a:bodyPr>
          <a:lstStyle/>
          <a:p>
            <a:pPr marL="273050"/>
            <a:endParaRPr lang="en-US" dirty="0"/>
          </a:p>
          <a:p>
            <a:pPr>
              <a:lnSpc>
                <a:spcPct val="200000"/>
              </a:lnSpc>
            </a:pPr>
            <a:r>
              <a:rPr lang="it-IT" b="1" i="1" dirty="0" smtClean="0">
                <a:solidFill>
                  <a:srgbClr val="85A8CF"/>
                </a:solidFill>
                <a:effectLst>
                  <a:outerShdw blurRad="38100" dist="38100" dir="2700000" algn="tl">
                    <a:srgbClr val="000000">
                      <a:alpha val="43137"/>
                    </a:srgbClr>
                  </a:outerShdw>
                </a:effectLst>
              </a:rPr>
              <a:t>Max and </a:t>
            </a:r>
            <a:r>
              <a:rPr lang="it-IT" b="1" i="1" dirty="0" err="1" smtClean="0">
                <a:solidFill>
                  <a:srgbClr val="85A8CF"/>
                </a:solidFill>
                <a:effectLst>
                  <a:outerShdw blurRad="38100" dist="38100" dir="2700000" algn="tl">
                    <a:srgbClr val="000000">
                      <a:alpha val="43137"/>
                    </a:srgbClr>
                  </a:outerShdw>
                </a:effectLst>
              </a:rPr>
              <a:t>Min</a:t>
            </a:r>
            <a:r>
              <a:rPr lang="it-IT" b="1" i="1" dirty="0" smtClean="0">
                <a:solidFill>
                  <a:srgbClr val="85A8CF"/>
                </a:solidFill>
                <a:effectLst>
                  <a:outerShdw blurRad="38100" dist="38100" dir="2700000" algn="tl">
                    <a:srgbClr val="000000">
                      <a:alpha val="43137"/>
                    </a:srgbClr>
                  </a:outerShdw>
                </a:effectLst>
              </a:rPr>
              <a:t> </a:t>
            </a:r>
            <a:r>
              <a:rPr lang="it-IT" b="1" i="1" dirty="0" err="1" smtClean="0">
                <a:solidFill>
                  <a:srgbClr val="85A8CF"/>
                </a:solidFill>
                <a:effectLst>
                  <a:outerShdw blurRad="38100" dist="38100" dir="2700000" algn="tl">
                    <a:srgbClr val="000000">
                      <a:alpha val="43137"/>
                    </a:srgbClr>
                  </a:outerShdw>
                </a:effectLst>
              </a:rPr>
              <a:t>assignment</a:t>
            </a:r>
            <a:endParaRPr lang="en-US" b="1" i="1" dirty="0">
              <a:solidFill>
                <a:srgbClr val="85A8CF"/>
              </a:solidFill>
              <a:effectLst>
                <a:outerShdw blurRad="38100" dist="38100" dir="2700000" algn="tl">
                  <a:srgbClr val="000000">
                    <a:alpha val="43137"/>
                  </a:srgbClr>
                </a:outerShdw>
              </a:effectLst>
            </a:endParaRPr>
          </a:p>
        </p:txBody>
      </p:sp>
      <p:sp>
        <p:nvSpPr>
          <p:cNvPr id="17" name="CasellaDiTesto 23"/>
          <p:cNvSpPr txBox="1">
            <a:spLocks noChangeArrowheads="1"/>
          </p:cNvSpPr>
          <p:nvPr/>
        </p:nvSpPr>
        <p:spPr bwMode="auto">
          <a:xfrm>
            <a:off x="3811892" y="203451"/>
            <a:ext cx="3352396" cy="843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spAutoFit/>
          </a:bodyPr>
          <a:lstStyle>
            <a:lvl1pPr>
              <a:spcBef>
                <a:spcPct val="20000"/>
              </a:spcBef>
              <a:buChar char="•"/>
              <a:defRPr sz="2000">
                <a:solidFill>
                  <a:schemeClr val="tx1"/>
                </a:solidFill>
                <a:latin typeface="Arial" panose="020B0604020202020204" pitchFamily="34" charset="0"/>
              </a:defRPr>
            </a:lvl1pPr>
            <a:lvl2pPr marL="742950" indent="-285750">
              <a:spcBef>
                <a:spcPct val="20000"/>
              </a:spcBef>
              <a:buClr>
                <a:srgbClr val="004C80"/>
              </a:buClr>
              <a:buSzPct val="85000"/>
              <a:buFont typeface="Wingdings" panose="05000000000000000000" pitchFamily="2" charset="2"/>
              <a:buChar char="§"/>
              <a:defRPr sz="2000">
                <a:solidFill>
                  <a:schemeClr val="tx1"/>
                </a:solidFill>
                <a:latin typeface="Arial" panose="020B0604020202020204" pitchFamily="34" charset="0"/>
              </a:defRPr>
            </a:lvl2pPr>
            <a:lvl3pPr marL="1143000" indent="-228600">
              <a:spcBef>
                <a:spcPct val="20000"/>
              </a:spcBef>
              <a:buClr>
                <a:srgbClr val="004D82"/>
              </a:buClr>
              <a:buChar char="•"/>
              <a:defRPr sz="2400">
                <a:solidFill>
                  <a:schemeClr val="tx1"/>
                </a:solidFill>
                <a:latin typeface="Arial" panose="020B0604020202020204" pitchFamily="34" charset="0"/>
              </a:defRPr>
            </a:lvl3pPr>
            <a:lvl4pPr marL="1600200" indent="-228600">
              <a:spcBef>
                <a:spcPct val="20000"/>
              </a:spcBef>
              <a:buClr>
                <a:srgbClr val="004C80"/>
              </a:buClr>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Minion Web" pitchFamily="18" charset="0"/>
              </a:defRPr>
            </a:lvl5pPr>
            <a:lvl6pPr marL="2514600" indent="-228600" eaLnBrk="0" fontAlgn="base" hangingPunct="0">
              <a:spcBef>
                <a:spcPct val="20000"/>
              </a:spcBef>
              <a:spcAft>
                <a:spcPct val="0"/>
              </a:spcAft>
              <a:buChar char="»"/>
              <a:defRPr sz="2000">
                <a:solidFill>
                  <a:schemeClr val="tx1"/>
                </a:solidFill>
                <a:latin typeface="Minion Web" pitchFamily="18" charset="0"/>
              </a:defRPr>
            </a:lvl6pPr>
            <a:lvl7pPr marL="2971800" indent="-228600" eaLnBrk="0" fontAlgn="base" hangingPunct="0">
              <a:spcBef>
                <a:spcPct val="20000"/>
              </a:spcBef>
              <a:spcAft>
                <a:spcPct val="0"/>
              </a:spcAft>
              <a:buChar char="»"/>
              <a:defRPr sz="2000">
                <a:solidFill>
                  <a:schemeClr val="tx1"/>
                </a:solidFill>
                <a:latin typeface="Minion Web" pitchFamily="18" charset="0"/>
              </a:defRPr>
            </a:lvl7pPr>
            <a:lvl8pPr marL="3429000" indent="-228600" eaLnBrk="0" fontAlgn="base" hangingPunct="0">
              <a:spcBef>
                <a:spcPct val="20000"/>
              </a:spcBef>
              <a:spcAft>
                <a:spcPct val="0"/>
              </a:spcAft>
              <a:buChar char="»"/>
              <a:defRPr sz="2000">
                <a:solidFill>
                  <a:schemeClr val="tx1"/>
                </a:solidFill>
                <a:latin typeface="Minion Web" pitchFamily="18" charset="0"/>
              </a:defRPr>
            </a:lvl8pPr>
            <a:lvl9pPr marL="3886200" indent="-228600" eaLnBrk="0" fontAlgn="base" hangingPunct="0">
              <a:spcBef>
                <a:spcPct val="20000"/>
              </a:spcBef>
              <a:spcAft>
                <a:spcPct val="0"/>
              </a:spcAft>
              <a:buChar char="»"/>
              <a:defRPr sz="2000">
                <a:solidFill>
                  <a:schemeClr val="tx1"/>
                </a:solidFill>
                <a:latin typeface="Minion Web" pitchFamily="18" charset="0"/>
              </a:defRPr>
            </a:lvl9pPr>
          </a:lstStyle>
          <a:p>
            <a:pPr algn="ctr">
              <a:buFontTx/>
              <a:buNone/>
            </a:pPr>
            <a:r>
              <a:rPr lang="en-US" altLang="IT-IT" b="1" dirty="0" smtClean="0">
                <a:solidFill>
                  <a:srgbClr val="FF9900"/>
                </a:solidFill>
              </a:rPr>
              <a:t>LOGIC WITH STORAGE</a:t>
            </a:r>
            <a:endParaRPr lang="it-IT" altLang="IT-IT" b="1" dirty="0">
              <a:solidFill>
                <a:srgbClr val="FF9900"/>
              </a:solidFill>
            </a:endParaRPr>
          </a:p>
          <a:p>
            <a:pPr>
              <a:buFontTx/>
              <a:buNone/>
            </a:pPr>
            <a:endParaRPr lang="en-US" altLang="it-IT" sz="2400" dirty="0"/>
          </a:p>
        </p:txBody>
      </p:sp>
      <p:sp>
        <p:nvSpPr>
          <p:cNvPr id="10" name="CasellaDiTesto 9"/>
          <p:cNvSpPr txBox="1"/>
          <p:nvPr/>
        </p:nvSpPr>
        <p:spPr>
          <a:xfrm>
            <a:off x="971550" y="714535"/>
            <a:ext cx="7200900" cy="1085682"/>
          </a:xfrm>
          <a:prstGeom prst="rect">
            <a:avLst/>
          </a:prstGeom>
          <a:noFill/>
        </p:spPr>
        <p:txBody>
          <a:bodyPr wrap="square" rtlCol="0" anchor="t">
            <a:spAutoFit/>
          </a:bodyPr>
          <a:lstStyle/>
          <a:p>
            <a:pPr marL="273050"/>
            <a:endParaRPr lang="en-US" dirty="0"/>
          </a:p>
          <a:p>
            <a:pPr>
              <a:lnSpc>
                <a:spcPct val="200000"/>
              </a:lnSpc>
            </a:pPr>
            <a:r>
              <a:rPr lang="it-IT" b="1" i="1" dirty="0" smtClean="0">
                <a:solidFill>
                  <a:srgbClr val="85A8CF"/>
                </a:solidFill>
                <a:effectLst>
                  <a:outerShdw blurRad="38100" dist="38100" dir="2700000" algn="tl">
                    <a:srgbClr val="000000">
                      <a:alpha val="43137"/>
                    </a:srgbClr>
                  </a:outerShdw>
                </a:effectLst>
              </a:rPr>
              <a:t>BUTTON DETECTION</a:t>
            </a:r>
            <a:endParaRPr lang="en-US" b="1" i="1" dirty="0">
              <a:solidFill>
                <a:srgbClr val="85A8CF"/>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989490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9"/>
                                        </p:tgtEl>
                                        <p:attrNameLst>
                                          <p:attrName>style.visibility</p:attrName>
                                        </p:attrNameLst>
                                      </p:cBhvr>
                                      <p:to>
                                        <p:strVal val="visible"/>
                                      </p:to>
                                    </p:set>
                                    <p:anim calcmode="lin" valueType="num">
                                      <p:cBhvr>
                                        <p:cTn id="14" dur="500" fill="hold"/>
                                        <p:tgtEl>
                                          <p:spTgt spid="9"/>
                                        </p:tgtEl>
                                        <p:attrNameLst>
                                          <p:attrName>ppt_w</p:attrName>
                                        </p:attrNameLst>
                                      </p:cBhvr>
                                      <p:tavLst>
                                        <p:tav tm="0">
                                          <p:val>
                                            <p:fltVal val="0"/>
                                          </p:val>
                                        </p:tav>
                                        <p:tav tm="100000">
                                          <p:val>
                                            <p:strVal val="#ppt_w"/>
                                          </p:val>
                                        </p:tav>
                                      </p:tavLst>
                                    </p:anim>
                                    <p:anim calcmode="lin" valueType="num">
                                      <p:cBhvr>
                                        <p:cTn id="15" dur="500" fill="hold"/>
                                        <p:tgtEl>
                                          <p:spTgt spid="9"/>
                                        </p:tgtEl>
                                        <p:attrNameLst>
                                          <p:attrName>ppt_h</p:attrName>
                                        </p:attrNameLst>
                                      </p:cBhvr>
                                      <p:tavLst>
                                        <p:tav tm="0">
                                          <p:val>
                                            <p:fltVal val="0"/>
                                          </p:val>
                                        </p:tav>
                                        <p:tav tm="100000">
                                          <p:val>
                                            <p:strVal val="#ppt_h"/>
                                          </p:val>
                                        </p:tav>
                                      </p:tavLst>
                                    </p:anim>
                                    <p:animEffect transition="in" filter="fade">
                                      <p:cBhvr>
                                        <p:cTn id="1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Titolo 21"/>
          <p:cNvSpPr>
            <a:spLocks noGrp="1"/>
          </p:cNvSpPr>
          <p:nvPr>
            <p:ph type="title"/>
          </p:nvPr>
        </p:nvSpPr>
        <p:spPr>
          <a:xfrm>
            <a:off x="755576" y="128772"/>
            <a:ext cx="3060774" cy="585763"/>
          </a:xfrm>
        </p:spPr>
        <p:txBody>
          <a:bodyPr/>
          <a:lstStyle/>
          <a:p>
            <a:pPr algn="ctr"/>
            <a:r>
              <a:rPr lang="it-IT" altLang="it-IT" sz="2000" dirty="0"/>
              <a:t>AUTOMATION OF AN ELEVATOR PLANT</a:t>
            </a:r>
            <a:endParaRPr lang="en-US" altLang="it-IT" sz="2000" dirty="0"/>
          </a:p>
        </p:txBody>
      </p:sp>
      <p:sp>
        <p:nvSpPr>
          <p:cNvPr id="12292" name="Segnaposto numero diapositiva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000">
                <a:solidFill>
                  <a:schemeClr val="tx1"/>
                </a:solidFill>
                <a:latin typeface="Arial" panose="020B0604020202020204" pitchFamily="34" charset="0"/>
              </a:defRPr>
            </a:lvl1pPr>
            <a:lvl2pPr marL="742950" indent="-285750">
              <a:spcBef>
                <a:spcPct val="20000"/>
              </a:spcBef>
              <a:buClr>
                <a:srgbClr val="004C80"/>
              </a:buClr>
              <a:buSzPct val="85000"/>
              <a:buFont typeface="Wingdings" panose="05000000000000000000" pitchFamily="2" charset="2"/>
              <a:buChar char="§"/>
              <a:defRPr sz="2000">
                <a:solidFill>
                  <a:schemeClr val="tx1"/>
                </a:solidFill>
                <a:latin typeface="Arial" panose="020B0604020202020204" pitchFamily="34" charset="0"/>
              </a:defRPr>
            </a:lvl2pPr>
            <a:lvl3pPr marL="1143000" indent="-228600">
              <a:spcBef>
                <a:spcPct val="20000"/>
              </a:spcBef>
              <a:buClr>
                <a:srgbClr val="004D82"/>
              </a:buClr>
              <a:buChar char="•"/>
              <a:defRPr sz="2400">
                <a:solidFill>
                  <a:schemeClr val="tx1"/>
                </a:solidFill>
                <a:latin typeface="Arial" panose="020B0604020202020204" pitchFamily="34" charset="0"/>
              </a:defRPr>
            </a:lvl3pPr>
            <a:lvl4pPr marL="1600200" indent="-228600">
              <a:spcBef>
                <a:spcPct val="20000"/>
              </a:spcBef>
              <a:buClr>
                <a:srgbClr val="004C80"/>
              </a:buClr>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Minion Web" pitchFamily="18" charset="0"/>
              </a:defRPr>
            </a:lvl5pPr>
            <a:lvl6pPr marL="2514600" indent="-228600" eaLnBrk="0" fontAlgn="base" hangingPunct="0">
              <a:spcBef>
                <a:spcPct val="20000"/>
              </a:spcBef>
              <a:spcAft>
                <a:spcPct val="0"/>
              </a:spcAft>
              <a:buChar char="»"/>
              <a:defRPr sz="2000">
                <a:solidFill>
                  <a:schemeClr val="tx1"/>
                </a:solidFill>
                <a:latin typeface="Minion Web" pitchFamily="18" charset="0"/>
              </a:defRPr>
            </a:lvl6pPr>
            <a:lvl7pPr marL="2971800" indent="-228600" eaLnBrk="0" fontAlgn="base" hangingPunct="0">
              <a:spcBef>
                <a:spcPct val="20000"/>
              </a:spcBef>
              <a:spcAft>
                <a:spcPct val="0"/>
              </a:spcAft>
              <a:buChar char="»"/>
              <a:defRPr sz="2000">
                <a:solidFill>
                  <a:schemeClr val="tx1"/>
                </a:solidFill>
                <a:latin typeface="Minion Web" pitchFamily="18" charset="0"/>
              </a:defRPr>
            </a:lvl7pPr>
            <a:lvl8pPr marL="3429000" indent="-228600" eaLnBrk="0" fontAlgn="base" hangingPunct="0">
              <a:spcBef>
                <a:spcPct val="20000"/>
              </a:spcBef>
              <a:spcAft>
                <a:spcPct val="0"/>
              </a:spcAft>
              <a:buChar char="»"/>
              <a:defRPr sz="2000">
                <a:solidFill>
                  <a:schemeClr val="tx1"/>
                </a:solidFill>
                <a:latin typeface="Minion Web" pitchFamily="18" charset="0"/>
              </a:defRPr>
            </a:lvl8pPr>
            <a:lvl9pPr marL="3886200" indent="-228600" eaLnBrk="0" fontAlgn="base" hangingPunct="0">
              <a:spcBef>
                <a:spcPct val="20000"/>
              </a:spcBef>
              <a:spcAft>
                <a:spcPct val="0"/>
              </a:spcAft>
              <a:buChar char="»"/>
              <a:defRPr sz="2000">
                <a:solidFill>
                  <a:schemeClr val="tx1"/>
                </a:solidFill>
                <a:latin typeface="Minion Web" pitchFamily="18" charset="0"/>
              </a:defRPr>
            </a:lvl9pPr>
          </a:lstStyle>
          <a:p>
            <a:pPr>
              <a:buFontTx/>
              <a:buNone/>
            </a:pPr>
            <a:fld id="{C0A7B27E-524A-4B95-8734-FF533117F337}" type="slidenum">
              <a:rPr lang="it-IT" altLang="it-IT" sz="1600" smtClean="0">
                <a:solidFill>
                  <a:srgbClr val="FF9900"/>
                </a:solidFill>
              </a:rPr>
              <a:pPr>
                <a:buFontTx/>
                <a:buNone/>
              </a:pPr>
              <a:t>15</a:t>
            </a:fld>
            <a:endParaRPr lang="it-IT" altLang="it-IT" sz="1600">
              <a:solidFill>
                <a:srgbClr val="FF9900"/>
              </a:solidFill>
            </a:endParaRPr>
          </a:p>
        </p:txBody>
      </p:sp>
      <p:sp>
        <p:nvSpPr>
          <p:cNvPr id="8" name="CasellaDiTesto 7"/>
          <p:cNvSpPr txBox="1"/>
          <p:nvPr/>
        </p:nvSpPr>
        <p:spPr>
          <a:xfrm>
            <a:off x="971550" y="714535"/>
            <a:ext cx="7200900" cy="1200329"/>
          </a:xfrm>
          <a:prstGeom prst="rect">
            <a:avLst/>
          </a:prstGeom>
          <a:noFill/>
        </p:spPr>
        <p:txBody>
          <a:bodyPr wrap="square" rtlCol="0" anchor="t">
            <a:spAutoFit/>
          </a:bodyPr>
          <a:lstStyle/>
          <a:p>
            <a:pPr marL="273050"/>
            <a:endParaRPr lang="en-US" dirty="0"/>
          </a:p>
          <a:p>
            <a:pPr>
              <a:lnSpc>
                <a:spcPct val="200000"/>
              </a:lnSpc>
            </a:pPr>
            <a:r>
              <a:rPr lang="it-IT" b="1" i="1" dirty="0" smtClean="0">
                <a:solidFill>
                  <a:srgbClr val="85A8CF"/>
                </a:solidFill>
                <a:effectLst>
                  <a:outerShdw blurRad="38100" dist="38100" dir="2700000" algn="tl">
                    <a:srgbClr val="000000">
                      <a:alpha val="43137"/>
                    </a:srgbClr>
                  </a:outerShdw>
                </a:effectLst>
              </a:rPr>
              <a:t>ALL REQUEST SATISFIED IN ONE DIRECTION</a:t>
            </a:r>
            <a:endParaRPr lang="en-US" b="1" i="1" dirty="0">
              <a:solidFill>
                <a:srgbClr val="85A8CF"/>
              </a:solidFill>
              <a:effectLst>
                <a:outerShdw blurRad="38100" dist="38100" dir="2700000" algn="tl">
                  <a:srgbClr val="000000">
                    <a:alpha val="43137"/>
                  </a:srgbClr>
                </a:outerShdw>
              </a:effectLst>
            </a:endParaRPr>
          </a:p>
        </p:txBody>
      </p:sp>
      <p:pic>
        <p:nvPicPr>
          <p:cNvPr id="7" name="Immagin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5817" y="2534726"/>
            <a:ext cx="8432366" cy="2022158"/>
          </a:xfrm>
          <a:prstGeom prst="rect">
            <a:avLst/>
          </a:prstGeom>
        </p:spPr>
      </p:pic>
      <p:sp>
        <p:nvSpPr>
          <p:cNvPr id="15" name="CasellaDiTesto 23"/>
          <p:cNvSpPr txBox="1">
            <a:spLocks noChangeArrowheads="1"/>
          </p:cNvSpPr>
          <p:nvPr/>
        </p:nvSpPr>
        <p:spPr bwMode="auto">
          <a:xfrm>
            <a:off x="3811892" y="203451"/>
            <a:ext cx="3352396" cy="843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spAutoFit/>
          </a:bodyPr>
          <a:lstStyle>
            <a:lvl1pPr>
              <a:spcBef>
                <a:spcPct val="20000"/>
              </a:spcBef>
              <a:buChar char="•"/>
              <a:defRPr sz="2000">
                <a:solidFill>
                  <a:schemeClr val="tx1"/>
                </a:solidFill>
                <a:latin typeface="Arial" panose="020B0604020202020204" pitchFamily="34" charset="0"/>
              </a:defRPr>
            </a:lvl1pPr>
            <a:lvl2pPr marL="742950" indent="-285750">
              <a:spcBef>
                <a:spcPct val="20000"/>
              </a:spcBef>
              <a:buClr>
                <a:srgbClr val="004C80"/>
              </a:buClr>
              <a:buSzPct val="85000"/>
              <a:buFont typeface="Wingdings" panose="05000000000000000000" pitchFamily="2" charset="2"/>
              <a:buChar char="§"/>
              <a:defRPr sz="2000">
                <a:solidFill>
                  <a:schemeClr val="tx1"/>
                </a:solidFill>
                <a:latin typeface="Arial" panose="020B0604020202020204" pitchFamily="34" charset="0"/>
              </a:defRPr>
            </a:lvl2pPr>
            <a:lvl3pPr marL="1143000" indent="-228600">
              <a:spcBef>
                <a:spcPct val="20000"/>
              </a:spcBef>
              <a:buClr>
                <a:srgbClr val="004D82"/>
              </a:buClr>
              <a:buChar char="•"/>
              <a:defRPr sz="2400">
                <a:solidFill>
                  <a:schemeClr val="tx1"/>
                </a:solidFill>
                <a:latin typeface="Arial" panose="020B0604020202020204" pitchFamily="34" charset="0"/>
              </a:defRPr>
            </a:lvl3pPr>
            <a:lvl4pPr marL="1600200" indent="-228600">
              <a:spcBef>
                <a:spcPct val="20000"/>
              </a:spcBef>
              <a:buClr>
                <a:srgbClr val="004C80"/>
              </a:buClr>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Minion Web" pitchFamily="18" charset="0"/>
              </a:defRPr>
            </a:lvl5pPr>
            <a:lvl6pPr marL="2514600" indent="-228600" eaLnBrk="0" fontAlgn="base" hangingPunct="0">
              <a:spcBef>
                <a:spcPct val="20000"/>
              </a:spcBef>
              <a:spcAft>
                <a:spcPct val="0"/>
              </a:spcAft>
              <a:buChar char="»"/>
              <a:defRPr sz="2000">
                <a:solidFill>
                  <a:schemeClr val="tx1"/>
                </a:solidFill>
                <a:latin typeface="Minion Web" pitchFamily="18" charset="0"/>
              </a:defRPr>
            </a:lvl6pPr>
            <a:lvl7pPr marL="2971800" indent="-228600" eaLnBrk="0" fontAlgn="base" hangingPunct="0">
              <a:spcBef>
                <a:spcPct val="20000"/>
              </a:spcBef>
              <a:spcAft>
                <a:spcPct val="0"/>
              </a:spcAft>
              <a:buChar char="»"/>
              <a:defRPr sz="2000">
                <a:solidFill>
                  <a:schemeClr val="tx1"/>
                </a:solidFill>
                <a:latin typeface="Minion Web" pitchFamily="18" charset="0"/>
              </a:defRPr>
            </a:lvl7pPr>
            <a:lvl8pPr marL="3429000" indent="-228600" eaLnBrk="0" fontAlgn="base" hangingPunct="0">
              <a:spcBef>
                <a:spcPct val="20000"/>
              </a:spcBef>
              <a:spcAft>
                <a:spcPct val="0"/>
              </a:spcAft>
              <a:buChar char="»"/>
              <a:defRPr sz="2000">
                <a:solidFill>
                  <a:schemeClr val="tx1"/>
                </a:solidFill>
                <a:latin typeface="Minion Web" pitchFamily="18" charset="0"/>
              </a:defRPr>
            </a:lvl8pPr>
            <a:lvl9pPr marL="3886200" indent="-228600" eaLnBrk="0" fontAlgn="base" hangingPunct="0">
              <a:spcBef>
                <a:spcPct val="20000"/>
              </a:spcBef>
              <a:spcAft>
                <a:spcPct val="0"/>
              </a:spcAft>
              <a:buChar char="»"/>
              <a:defRPr sz="2000">
                <a:solidFill>
                  <a:schemeClr val="tx1"/>
                </a:solidFill>
                <a:latin typeface="Minion Web" pitchFamily="18" charset="0"/>
              </a:defRPr>
            </a:lvl9pPr>
          </a:lstStyle>
          <a:p>
            <a:pPr algn="ctr">
              <a:buFontTx/>
              <a:buNone/>
            </a:pPr>
            <a:r>
              <a:rPr lang="en-US" altLang="IT-IT" b="1" dirty="0" smtClean="0">
                <a:solidFill>
                  <a:srgbClr val="FF9900"/>
                </a:solidFill>
              </a:rPr>
              <a:t>LOGIC WITH STORAGE</a:t>
            </a:r>
            <a:endParaRPr lang="it-IT" altLang="IT-IT" b="1" dirty="0">
              <a:solidFill>
                <a:srgbClr val="FF9900"/>
              </a:solidFill>
            </a:endParaRPr>
          </a:p>
          <a:p>
            <a:pPr>
              <a:buFontTx/>
              <a:buNone/>
            </a:pPr>
            <a:endParaRPr lang="en-US" altLang="it-IT" sz="2400" dirty="0"/>
          </a:p>
        </p:txBody>
      </p:sp>
      <p:sp>
        <p:nvSpPr>
          <p:cNvPr id="9" name="CasellaDiTesto 8"/>
          <p:cNvSpPr txBox="1"/>
          <p:nvPr/>
        </p:nvSpPr>
        <p:spPr>
          <a:xfrm>
            <a:off x="1259632" y="1328515"/>
            <a:ext cx="7200900" cy="1200329"/>
          </a:xfrm>
          <a:prstGeom prst="rect">
            <a:avLst/>
          </a:prstGeom>
          <a:noFill/>
        </p:spPr>
        <p:txBody>
          <a:bodyPr wrap="square" rtlCol="0" anchor="t">
            <a:spAutoFit/>
          </a:bodyPr>
          <a:lstStyle/>
          <a:p>
            <a:pPr marL="273050"/>
            <a:endParaRPr lang="en-US" dirty="0"/>
          </a:p>
          <a:p>
            <a:pPr>
              <a:lnSpc>
                <a:spcPct val="200000"/>
              </a:lnSpc>
            </a:pPr>
            <a:r>
              <a:rPr lang="it-IT" b="1" i="1" dirty="0" smtClean="0">
                <a:solidFill>
                  <a:srgbClr val="85A8CF"/>
                </a:solidFill>
                <a:effectLst>
                  <a:outerShdw blurRad="38100" dist="38100" dir="2700000" algn="tl">
                    <a:srgbClr val="000000">
                      <a:alpha val="43137"/>
                    </a:srgbClr>
                  </a:outerShdw>
                </a:effectLst>
              </a:rPr>
              <a:t>Max and </a:t>
            </a:r>
            <a:r>
              <a:rPr lang="it-IT" b="1" i="1" dirty="0" err="1" smtClean="0">
                <a:solidFill>
                  <a:srgbClr val="85A8CF"/>
                </a:solidFill>
                <a:effectLst>
                  <a:outerShdw blurRad="38100" dist="38100" dir="2700000" algn="tl">
                    <a:srgbClr val="000000">
                      <a:alpha val="43137"/>
                    </a:srgbClr>
                  </a:outerShdw>
                </a:effectLst>
              </a:rPr>
              <a:t>Min</a:t>
            </a:r>
            <a:r>
              <a:rPr lang="it-IT" b="1" i="1" dirty="0" smtClean="0">
                <a:solidFill>
                  <a:srgbClr val="85A8CF"/>
                </a:solidFill>
                <a:effectLst>
                  <a:outerShdw blurRad="38100" dist="38100" dir="2700000" algn="tl">
                    <a:srgbClr val="000000">
                      <a:alpha val="43137"/>
                    </a:srgbClr>
                  </a:outerShdw>
                </a:effectLst>
              </a:rPr>
              <a:t> </a:t>
            </a:r>
            <a:r>
              <a:rPr lang="it-IT" b="1" i="1" dirty="0" err="1" smtClean="0">
                <a:solidFill>
                  <a:srgbClr val="85A8CF"/>
                </a:solidFill>
                <a:effectLst>
                  <a:outerShdw blurRad="38100" dist="38100" dir="2700000" algn="tl">
                    <a:srgbClr val="000000">
                      <a:alpha val="43137"/>
                    </a:srgbClr>
                  </a:outerShdw>
                </a:effectLst>
              </a:rPr>
              <a:t>assignment</a:t>
            </a:r>
            <a:endParaRPr lang="en-US" b="1" i="1" dirty="0">
              <a:solidFill>
                <a:srgbClr val="85A8CF"/>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809867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Titolo 21"/>
          <p:cNvSpPr>
            <a:spLocks noGrp="1"/>
          </p:cNvSpPr>
          <p:nvPr>
            <p:ph type="title"/>
          </p:nvPr>
        </p:nvSpPr>
        <p:spPr>
          <a:xfrm>
            <a:off x="755576" y="128772"/>
            <a:ext cx="3060774" cy="585763"/>
          </a:xfrm>
        </p:spPr>
        <p:txBody>
          <a:bodyPr/>
          <a:lstStyle/>
          <a:p>
            <a:pPr algn="ctr"/>
            <a:r>
              <a:rPr lang="it-IT" altLang="it-IT" sz="2000" dirty="0"/>
              <a:t>AUTOMATION OF AN ELEVATOR PLANT</a:t>
            </a:r>
            <a:endParaRPr lang="en-US" altLang="it-IT" sz="2000" dirty="0"/>
          </a:p>
        </p:txBody>
      </p:sp>
      <p:sp>
        <p:nvSpPr>
          <p:cNvPr id="12292" name="Segnaposto numero diapositiva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000">
                <a:solidFill>
                  <a:schemeClr val="tx1"/>
                </a:solidFill>
                <a:latin typeface="Arial" panose="020B0604020202020204" pitchFamily="34" charset="0"/>
              </a:defRPr>
            </a:lvl1pPr>
            <a:lvl2pPr marL="742950" indent="-285750">
              <a:spcBef>
                <a:spcPct val="20000"/>
              </a:spcBef>
              <a:buClr>
                <a:srgbClr val="004C80"/>
              </a:buClr>
              <a:buSzPct val="85000"/>
              <a:buFont typeface="Wingdings" panose="05000000000000000000" pitchFamily="2" charset="2"/>
              <a:buChar char="§"/>
              <a:defRPr sz="2000">
                <a:solidFill>
                  <a:schemeClr val="tx1"/>
                </a:solidFill>
                <a:latin typeface="Arial" panose="020B0604020202020204" pitchFamily="34" charset="0"/>
              </a:defRPr>
            </a:lvl2pPr>
            <a:lvl3pPr marL="1143000" indent="-228600">
              <a:spcBef>
                <a:spcPct val="20000"/>
              </a:spcBef>
              <a:buClr>
                <a:srgbClr val="004D82"/>
              </a:buClr>
              <a:buChar char="•"/>
              <a:defRPr sz="2400">
                <a:solidFill>
                  <a:schemeClr val="tx1"/>
                </a:solidFill>
                <a:latin typeface="Arial" panose="020B0604020202020204" pitchFamily="34" charset="0"/>
              </a:defRPr>
            </a:lvl3pPr>
            <a:lvl4pPr marL="1600200" indent="-228600">
              <a:spcBef>
                <a:spcPct val="20000"/>
              </a:spcBef>
              <a:buClr>
                <a:srgbClr val="004C80"/>
              </a:buClr>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Minion Web" pitchFamily="18" charset="0"/>
              </a:defRPr>
            </a:lvl5pPr>
            <a:lvl6pPr marL="2514600" indent="-228600" eaLnBrk="0" fontAlgn="base" hangingPunct="0">
              <a:spcBef>
                <a:spcPct val="20000"/>
              </a:spcBef>
              <a:spcAft>
                <a:spcPct val="0"/>
              </a:spcAft>
              <a:buChar char="»"/>
              <a:defRPr sz="2000">
                <a:solidFill>
                  <a:schemeClr val="tx1"/>
                </a:solidFill>
                <a:latin typeface="Minion Web" pitchFamily="18" charset="0"/>
              </a:defRPr>
            </a:lvl6pPr>
            <a:lvl7pPr marL="2971800" indent="-228600" eaLnBrk="0" fontAlgn="base" hangingPunct="0">
              <a:spcBef>
                <a:spcPct val="20000"/>
              </a:spcBef>
              <a:spcAft>
                <a:spcPct val="0"/>
              </a:spcAft>
              <a:buChar char="»"/>
              <a:defRPr sz="2000">
                <a:solidFill>
                  <a:schemeClr val="tx1"/>
                </a:solidFill>
                <a:latin typeface="Minion Web" pitchFamily="18" charset="0"/>
              </a:defRPr>
            </a:lvl7pPr>
            <a:lvl8pPr marL="3429000" indent="-228600" eaLnBrk="0" fontAlgn="base" hangingPunct="0">
              <a:spcBef>
                <a:spcPct val="20000"/>
              </a:spcBef>
              <a:spcAft>
                <a:spcPct val="0"/>
              </a:spcAft>
              <a:buChar char="»"/>
              <a:defRPr sz="2000">
                <a:solidFill>
                  <a:schemeClr val="tx1"/>
                </a:solidFill>
                <a:latin typeface="Minion Web" pitchFamily="18" charset="0"/>
              </a:defRPr>
            </a:lvl8pPr>
            <a:lvl9pPr marL="3886200" indent="-228600" eaLnBrk="0" fontAlgn="base" hangingPunct="0">
              <a:spcBef>
                <a:spcPct val="20000"/>
              </a:spcBef>
              <a:spcAft>
                <a:spcPct val="0"/>
              </a:spcAft>
              <a:buChar char="»"/>
              <a:defRPr sz="2000">
                <a:solidFill>
                  <a:schemeClr val="tx1"/>
                </a:solidFill>
                <a:latin typeface="Minion Web" pitchFamily="18" charset="0"/>
              </a:defRPr>
            </a:lvl9pPr>
          </a:lstStyle>
          <a:p>
            <a:pPr>
              <a:buFontTx/>
              <a:buNone/>
            </a:pPr>
            <a:fld id="{C0A7B27E-524A-4B95-8734-FF533117F337}" type="slidenum">
              <a:rPr lang="it-IT" altLang="it-IT" sz="1600" smtClean="0">
                <a:solidFill>
                  <a:srgbClr val="FF9900"/>
                </a:solidFill>
              </a:rPr>
              <a:pPr>
                <a:buFontTx/>
                <a:buNone/>
              </a:pPr>
              <a:t>16</a:t>
            </a:fld>
            <a:endParaRPr lang="it-IT" altLang="it-IT" sz="1600">
              <a:solidFill>
                <a:srgbClr val="FF9900"/>
              </a:solidFill>
            </a:endParaRPr>
          </a:p>
        </p:txBody>
      </p:sp>
      <p:sp>
        <p:nvSpPr>
          <p:cNvPr id="8" name="CasellaDiTesto 7"/>
          <p:cNvSpPr txBox="1"/>
          <p:nvPr/>
        </p:nvSpPr>
        <p:spPr>
          <a:xfrm>
            <a:off x="971550" y="714535"/>
            <a:ext cx="7200900" cy="1200329"/>
          </a:xfrm>
          <a:prstGeom prst="rect">
            <a:avLst/>
          </a:prstGeom>
          <a:noFill/>
        </p:spPr>
        <p:txBody>
          <a:bodyPr wrap="square" rtlCol="0" anchor="t">
            <a:spAutoFit/>
          </a:bodyPr>
          <a:lstStyle/>
          <a:p>
            <a:pPr marL="273050"/>
            <a:endParaRPr lang="en-US" dirty="0"/>
          </a:p>
          <a:p>
            <a:pPr>
              <a:lnSpc>
                <a:spcPct val="200000"/>
              </a:lnSpc>
            </a:pPr>
            <a:r>
              <a:rPr lang="it-IT" b="1" i="1" dirty="0" smtClean="0">
                <a:solidFill>
                  <a:srgbClr val="85A8CF"/>
                </a:solidFill>
                <a:effectLst>
                  <a:outerShdw blurRad="38100" dist="38100" dir="2700000" algn="tl">
                    <a:srgbClr val="000000">
                      <a:alpha val="43137"/>
                    </a:srgbClr>
                  </a:outerShdw>
                </a:effectLst>
              </a:rPr>
              <a:t>REAL-TIME UPDATING</a:t>
            </a:r>
            <a:endParaRPr lang="en-US" b="1" i="1" dirty="0">
              <a:solidFill>
                <a:srgbClr val="85A8CF"/>
              </a:solidFill>
              <a:effectLst>
                <a:outerShdw blurRad="38100" dist="38100" dir="2700000" algn="tl">
                  <a:srgbClr val="000000">
                    <a:alpha val="43137"/>
                  </a:srgbClr>
                </a:outerShdw>
              </a:effectLst>
            </a:endParaRPr>
          </a:p>
        </p:txBody>
      </p:sp>
      <p:pic>
        <p:nvPicPr>
          <p:cNvPr id="10" name="Immagine 9"/>
          <p:cNvPicPr>
            <a:picLocks noChangeAspect="1"/>
          </p:cNvPicPr>
          <p:nvPr/>
        </p:nvPicPr>
        <p:blipFill rotWithShape="1">
          <a:blip r:embed="rId3">
            <a:extLst>
              <a:ext uri="{28A0092B-C50C-407E-A947-70E740481C1C}">
                <a14:useLocalDpi xmlns:a14="http://schemas.microsoft.com/office/drawing/2010/main" val="0"/>
              </a:ext>
            </a:extLst>
          </a:blip>
          <a:srcRect b="44828"/>
          <a:stretch/>
        </p:blipFill>
        <p:spPr>
          <a:xfrm>
            <a:off x="330877" y="2348880"/>
            <a:ext cx="8351912" cy="2592288"/>
          </a:xfrm>
          <a:prstGeom prst="rect">
            <a:avLst/>
          </a:prstGeom>
        </p:spPr>
      </p:pic>
      <p:sp>
        <p:nvSpPr>
          <p:cNvPr id="11" name="CasellaDiTesto 23"/>
          <p:cNvSpPr txBox="1">
            <a:spLocks noChangeArrowheads="1"/>
          </p:cNvSpPr>
          <p:nvPr/>
        </p:nvSpPr>
        <p:spPr bwMode="auto">
          <a:xfrm>
            <a:off x="3811892" y="203451"/>
            <a:ext cx="3352396" cy="843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spAutoFit/>
          </a:bodyPr>
          <a:lstStyle>
            <a:lvl1pPr>
              <a:spcBef>
                <a:spcPct val="20000"/>
              </a:spcBef>
              <a:buChar char="•"/>
              <a:defRPr sz="2000">
                <a:solidFill>
                  <a:schemeClr val="tx1"/>
                </a:solidFill>
                <a:latin typeface="Arial" panose="020B0604020202020204" pitchFamily="34" charset="0"/>
              </a:defRPr>
            </a:lvl1pPr>
            <a:lvl2pPr marL="742950" indent="-285750">
              <a:spcBef>
                <a:spcPct val="20000"/>
              </a:spcBef>
              <a:buClr>
                <a:srgbClr val="004C80"/>
              </a:buClr>
              <a:buSzPct val="85000"/>
              <a:buFont typeface="Wingdings" panose="05000000000000000000" pitchFamily="2" charset="2"/>
              <a:buChar char="§"/>
              <a:defRPr sz="2000">
                <a:solidFill>
                  <a:schemeClr val="tx1"/>
                </a:solidFill>
                <a:latin typeface="Arial" panose="020B0604020202020204" pitchFamily="34" charset="0"/>
              </a:defRPr>
            </a:lvl2pPr>
            <a:lvl3pPr marL="1143000" indent="-228600">
              <a:spcBef>
                <a:spcPct val="20000"/>
              </a:spcBef>
              <a:buClr>
                <a:srgbClr val="004D82"/>
              </a:buClr>
              <a:buChar char="•"/>
              <a:defRPr sz="2400">
                <a:solidFill>
                  <a:schemeClr val="tx1"/>
                </a:solidFill>
                <a:latin typeface="Arial" panose="020B0604020202020204" pitchFamily="34" charset="0"/>
              </a:defRPr>
            </a:lvl3pPr>
            <a:lvl4pPr marL="1600200" indent="-228600">
              <a:spcBef>
                <a:spcPct val="20000"/>
              </a:spcBef>
              <a:buClr>
                <a:srgbClr val="004C80"/>
              </a:buClr>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Minion Web" pitchFamily="18" charset="0"/>
              </a:defRPr>
            </a:lvl5pPr>
            <a:lvl6pPr marL="2514600" indent="-228600" eaLnBrk="0" fontAlgn="base" hangingPunct="0">
              <a:spcBef>
                <a:spcPct val="20000"/>
              </a:spcBef>
              <a:spcAft>
                <a:spcPct val="0"/>
              </a:spcAft>
              <a:buChar char="»"/>
              <a:defRPr sz="2000">
                <a:solidFill>
                  <a:schemeClr val="tx1"/>
                </a:solidFill>
                <a:latin typeface="Minion Web" pitchFamily="18" charset="0"/>
              </a:defRPr>
            </a:lvl6pPr>
            <a:lvl7pPr marL="2971800" indent="-228600" eaLnBrk="0" fontAlgn="base" hangingPunct="0">
              <a:spcBef>
                <a:spcPct val="20000"/>
              </a:spcBef>
              <a:spcAft>
                <a:spcPct val="0"/>
              </a:spcAft>
              <a:buChar char="»"/>
              <a:defRPr sz="2000">
                <a:solidFill>
                  <a:schemeClr val="tx1"/>
                </a:solidFill>
                <a:latin typeface="Minion Web" pitchFamily="18" charset="0"/>
              </a:defRPr>
            </a:lvl7pPr>
            <a:lvl8pPr marL="3429000" indent="-228600" eaLnBrk="0" fontAlgn="base" hangingPunct="0">
              <a:spcBef>
                <a:spcPct val="20000"/>
              </a:spcBef>
              <a:spcAft>
                <a:spcPct val="0"/>
              </a:spcAft>
              <a:buChar char="»"/>
              <a:defRPr sz="2000">
                <a:solidFill>
                  <a:schemeClr val="tx1"/>
                </a:solidFill>
                <a:latin typeface="Minion Web" pitchFamily="18" charset="0"/>
              </a:defRPr>
            </a:lvl8pPr>
            <a:lvl9pPr marL="3886200" indent="-228600" eaLnBrk="0" fontAlgn="base" hangingPunct="0">
              <a:spcBef>
                <a:spcPct val="20000"/>
              </a:spcBef>
              <a:spcAft>
                <a:spcPct val="0"/>
              </a:spcAft>
              <a:buChar char="»"/>
              <a:defRPr sz="2000">
                <a:solidFill>
                  <a:schemeClr val="tx1"/>
                </a:solidFill>
                <a:latin typeface="Minion Web" pitchFamily="18" charset="0"/>
              </a:defRPr>
            </a:lvl9pPr>
          </a:lstStyle>
          <a:p>
            <a:pPr algn="ctr">
              <a:buFontTx/>
              <a:buNone/>
            </a:pPr>
            <a:r>
              <a:rPr lang="en-US" altLang="IT-IT" b="1" dirty="0" smtClean="0">
                <a:solidFill>
                  <a:srgbClr val="FF9900"/>
                </a:solidFill>
              </a:rPr>
              <a:t>LOGIC WITH STORAGE</a:t>
            </a:r>
            <a:endParaRPr lang="it-IT" altLang="IT-IT" b="1" dirty="0">
              <a:solidFill>
                <a:srgbClr val="FF9900"/>
              </a:solidFill>
            </a:endParaRPr>
          </a:p>
          <a:p>
            <a:pPr>
              <a:buFontTx/>
              <a:buNone/>
            </a:pPr>
            <a:endParaRPr lang="en-US" altLang="it-IT" sz="2400" dirty="0"/>
          </a:p>
        </p:txBody>
      </p:sp>
      <p:sp>
        <p:nvSpPr>
          <p:cNvPr id="9" name="CasellaDiTesto 8"/>
          <p:cNvSpPr txBox="1"/>
          <p:nvPr/>
        </p:nvSpPr>
        <p:spPr>
          <a:xfrm>
            <a:off x="1259632" y="1328515"/>
            <a:ext cx="7200900" cy="1200329"/>
          </a:xfrm>
          <a:prstGeom prst="rect">
            <a:avLst/>
          </a:prstGeom>
          <a:noFill/>
        </p:spPr>
        <p:txBody>
          <a:bodyPr wrap="square" rtlCol="0" anchor="t">
            <a:spAutoFit/>
          </a:bodyPr>
          <a:lstStyle/>
          <a:p>
            <a:pPr marL="273050"/>
            <a:endParaRPr lang="en-US" dirty="0"/>
          </a:p>
          <a:p>
            <a:pPr>
              <a:lnSpc>
                <a:spcPct val="200000"/>
              </a:lnSpc>
            </a:pPr>
            <a:r>
              <a:rPr lang="it-IT" b="1" i="1" dirty="0" smtClean="0">
                <a:solidFill>
                  <a:srgbClr val="85A8CF"/>
                </a:solidFill>
                <a:effectLst>
                  <a:outerShdw blurRad="38100" dist="38100" dir="2700000" algn="tl">
                    <a:srgbClr val="000000">
                      <a:alpha val="43137"/>
                    </a:srgbClr>
                  </a:outerShdw>
                </a:effectLst>
              </a:rPr>
              <a:t>Max and </a:t>
            </a:r>
            <a:r>
              <a:rPr lang="it-IT" b="1" i="1" dirty="0" err="1" smtClean="0">
                <a:solidFill>
                  <a:srgbClr val="85A8CF"/>
                </a:solidFill>
                <a:effectLst>
                  <a:outerShdw blurRad="38100" dist="38100" dir="2700000" algn="tl">
                    <a:srgbClr val="000000">
                      <a:alpha val="43137"/>
                    </a:srgbClr>
                  </a:outerShdw>
                </a:effectLst>
              </a:rPr>
              <a:t>Min</a:t>
            </a:r>
            <a:r>
              <a:rPr lang="it-IT" b="1" i="1" dirty="0" smtClean="0">
                <a:solidFill>
                  <a:srgbClr val="85A8CF"/>
                </a:solidFill>
                <a:effectLst>
                  <a:outerShdw blurRad="38100" dist="38100" dir="2700000" algn="tl">
                    <a:srgbClr val="000000">
                      <a:alpha val="43137"/>
                    </a:srgbClr>
                  </a:outerShdw>
                </a:effectLst>
              </a:rPr>
              <a:t> </a:t>
            </a:r>
            <a:r>
              <a:rPr lang="it-IT" b="1" i="1" dirty="0" err="1" smtClean="0">
                <a:solidFill>
                  <a:srgbClr val="85A8CF"/>
                </a:solidFill>
                <a:effectLst>
                  <a:outerShdw blurRad="38100" dist="38100" dir="2700000" algn="tl">
                    <a:srgbClr val="000000">
                      <a:alpha val="43137"/>
                    </a:srgbClr>
                  </a:outerShdw>
                </a:effectLst>
              </a:rPr>
              <a:t>assignment</a:t>
            </a:r>
            <a:endParaRPr lang="en-US" b="1" i="1" dirty="0">
              <a:solidFill>
                <a:srgbClr val="85A8CF"/>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841530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animEffect transition="in" filter="fade">
                                      <p:cBhvr>
                                        <p:cTn id="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Titolo 21"/>
          <p:cNvSpPr>
            <a:spLocks noGrp="1"/>
          </p:cNvSpPr>
          <p:nvPr>
            <p:ph type="title"/>
          </p:nvPr>
        </p:nvSpPr>
        <p:spPr>
          <a:xfrm>
            <a:off x="755576" y="128772"/>
            <a:ext cx="3060774" cy="585763"/>
          </a:xfrm>
        </p:spPr>
        <p:txBody>
          <a:bodyPr/>
          <a:lstStyle/>
          <a:p>
            <a:pPr algn="ctr"/>
            <a:r>
              <a:rPr lang="it-IT" altLang="it-IT" sz="2000" dirty="0"/>
              <a:t>AUTOMATION OF AN ELEVATOR PLANT</a:t>
            </a:r>
            <a:endParaRPr lang="en-US" altLang="it-IT" sz="2000" dirty="0"/>
          </a:p>
        </p:txBody>
      </p:sp>
      <p:sp>
        <p:nvSpPr>
          <p:cNvPr id="12292" name="Segnaposto numero diapositiva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000">
                <a:solidFill>
                  <a:schemeClr val="tx1"/>
                </a:solidFill>
                <a:latin typeface="Arial" panose="020B0604020202020204" pitchFamily="34" charset="0"/>
              </a:defRPr>
            </a:lvl1pPr>
            <a:lvl2pPr marL="742950" indent="-285750">
              <a:spcBef>
                <a:spcPct val="20000"/>
              </a:spcBef>
              <a:buClr>
                <a:srgbClr val="004C80"/>
              </a:buClr>
              <a:buSzPct val="85000"/>
              <a:buFont typeface="Wingdings" panose="05000000000000000000" pitchFamily="2" charset="2"/>
              <a:buChar char="§"/>
              <a:defRPr sz="2000">
                <a:solidFill>
                  <a:schemeClr val="tx1"/>
                </a:solidFill>
                <a:latin typeface="Arial" panose="020B0604020202020204" pitchFamily="34" charset="0"/>
              </a:defRPr>
            </a:lvl2pPr>
            <a:lvl3pPr marL="1143000" indent="-228600">
              <a:spcBef>
                <a:spcPct val="20000"/>
              </a:spcBef>
              <a:buClr>
                <a:srgbClr val="004D82"/>
              </a:buClr>
              <a:buChar char="•"/>
              <a:defRPr sz="2400">
                <a:solidFill>
                  <a:schemeClr val="tx1"/>
                </a:solidFill>
                <a:latin typeface="Arial" panose="020B0604020202020204" pitchFamily="34" charset="0"/>
              </a:defRPr>
            </a:lvl3pPr>
            <a:lvl4pPr marL="1600200" indent="-228600">
              <a:spcBef>
                <a:spcPct val="20000"/>
              </a:spcBef>
              <a:buClr>
                <a:srgbClr val="004C80"/>
              </a:buClr>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Minion Web" pitchFamily="18" charset="0"/>
              </a:defRPr>
            </a:lvl5pPr>
            <a:lvl6pPr marL="2514600" indent="-228600" eaLnBrk="0" fontAlgn="base" hangingPunct="0">
              <a:spcBef>
                <a:spcPct val="20000"/>
              </a:spcBef>
              <a:spcAft>
                <a:spcPct val="0"/>
              </a:spcAft>
              <a:buChar char="»"/>
              <a:defRPr sz="2000">
                <a:solidFill>
                  <a:schemeClr val="tx1"/>
                </a:solidFill>
                <a:latin typeface="Minion Web" pitchFamily="18" charset="0"/>
              </a:defRPr>
            </a:lvl6pPr>
            <a:lvl7pPr marL="2971800" indent="-228600" eaLnBrk="0" fontAlgn="base" hangingPunct="0">
              <a:spcBef>
                <a:spcPct val="20000"/>
              </a:spcBef>
              <a:spcAft>
                <a:spcPct val="0"/>
              </a:spcAft>
              <a:buChar char="»"/>
              <a:defRPr sz="2000">
                <a:solidFill>
                  <a:schemeClr val="tx1"/>
                </a:solidFill>
                <a:latin typeface="Minion Web" pitchFamily="18" charset="0"/>
              </a:defRPr>
            </a:lvl7pPr>
            <a:lvl8pPr marL="3429000" indent="-228600" eaLnBrk="0" fontAlgn="base" hangingPunct="0">
              <a:spcBef>
                <a:spcPct val="20000"/>
              </a:spcBef>
              <a:spcAft>
                <a:spcPct val="0"/>
              </a:spcAft>
              <a:buChar char="»"/>
              <a:defRPr sz="2000">
                <a:solidFill>
                  <a:schemeClr val="tx1"/>
                </a:solidFill>
                <a:latin typeface="Minion Web" pitchFamily="18" charset="0"/>
              </a:defRPr>
            </a:lvl8pPr>
            <a:lvl9pPr marL="3886200" indent="-228600" eaLnBrk="0" fontAlgn="base" hangingPunct="0">
              <a:spcBef>
                <a:spcPct val="20000"/>
              </a:spcBef>
              <a:spcAft>
                <a:spcPct val="0"/>
              </a:spcAft>
              <a:buChar char="»"/>
              <a:defRPr sz="2000">
                <a:solidFill>
                  <a:schemeClr val="tx1"/>
                </a:solidFill>
                <a:latin typeface="Minion Web" pitchFamily="18" charset="0"/>
              </a:defRPr>
            </a:lvl9pPr>
          </a:lstStyle>
          <a:p>
            <a:pPr>
              <a:buFontTx/>
              <a:buNone/>
            </a:pPr>
            <a:fld id="{C0A7B27E-524A-4B95-8734-FF533117F337}" type="slidenum">
              <a:rPr lang="it-IT" altLang="it-IT" sz="1600" smtClean="0">
                <a:solidFill>
                  <a:srgbClr val="FF9900"/>
                </a:solidFill>
              </a:rPr>
              <a:pPr>
                <a:buFontTx/>
                <a:buNone/>
              </a:pPr>
              <a:t>17</a:t>
            </a:fld>
            <a:endParaRPr lang="it-IT" altLang="it-IT" sz="1600">
              <a:solidFill>
                <a:srgbClr val="FF9900"/>
              </a:solidFill>
            </a:endParaRPr>
          </a:p>
        </p:txBody>
      </p:sp>
      <p:sp>
        <p:nvSpPr>
          <p:cNvPr id="9" name="CasellaDiTesto 8"/>
          <p:cNvSpPr txBox="1"/>
          <p:nvPr/>
        </p:nvSpPr>
        <p:spPr>
          <a:xfrm>
            <a:off x="971550" y="714535"/>
            <a:ext cx="7200900" cy="1200329"/>
          </a:xfrm>
          <a:prstGeom prst="rect">
            <a:avLst/>
          </a:prstGeom>
          <a:noFill/>
        </p:spPr>
        <p:txBody>
          <a:bodyPr wrap="square" rtlCol="0" anchor="t">
            <a:spAutoFit/>
          </a:bodyPr>
          <a:lstStyle/>
          <a:p>
            <a:pPr marL="273050"/>
            <a:endParaRPr lang="en-US" dirty="0"/>
          </a:p>
          <a:p>
            <a:pPr>
              <a:lnSpc>
                <a:spcPct val="200000"/>
              </a:lnSpc>
            </a:pPr>
            <a:r>
              <a:rPr lang="it-IT" b="1" i="1" dirty="0" smtClean="0">
                <a:solidFill>
                  <a:srgbClr val="85A8CF"/>
                </a:solidFill>
                <a:effectLst>
                  <a:outerShdw blurRad="38100" dist="38100" dir="2700000" algn="tl">
                    <a:srgbClr val="000000">
                      <a:alpha val="43137"/>
                    </a:srgbClr>
                  </a:outerShdw>
                </a:effectLst>
              </a:rPr>
              <a:t>CABIN PRIORITY (</a:t>
            </a:r>
            <a:r>
              <a:rPr lang="it-IT" b="1" i="1" dirty="0" err="1" smtClean="0">
                <a:solidFill>
                  <a:srgbClr val="85A8CF"/>
                </a:solidFill>
                <a:effectLst>
                  <a:outerShdw blurRad="38100" dist="38100" dir="2700000" algn="tl">
                    <a:srgbClr val="000000">
                      <a:alpha val="43137"/>
                    </a:srgbClr>
                  </a:outerShdw>
                </a:effectLst>
              </a:rPr>
              <a:t>Logic</a:t>
            </a:r>
            <a:r>
              <a:rPr lang="it-IT" b="1" i="1" dirty="0" smtClean="0">
                <a:solidFill>
                  <a:srgbClr val="85A8CF"/>
                </a:solidFill>
                <a:effectLst>
                  <a:outerShdw blurRad="38100" dist="38100" dir="2700000" algn="tl">
                    <a:srgbClr val="000000">
                      <a:alpha val="43137"/>
                    </a:srgbClr>
                  </a:outerShdw>
                </a:effectLst>
              </a:rPr>
              <a:t> with </a:t>
            </a:r>
            <a:r>
              <a:rPr lang="it-IT" b="1" i="1" dirty="0" err="1" smtClean="0">
                <a:solidFill>
                  <a:srgbClr val="85A8CF"/>
                </a:solidFill>
                <a:effectLst>
                  <a:outerShdw blurRad="38100" dist="38100" dir="2700000" algn="tl">
                    <a:srgbClr val="000000">
                      <a:alpha val="43137"/>
                    </a:srgbClr>
                  </a:outerShdw>
                </a:effectLst>
              </a:rPr>
              <a:t>storage</a:t>
            </a:r>
            <a:r>
              <a:rPr lang="it-IT" b="1" i="1" dirty="0" smtClean="0">
                <a:solidFill>
                  <a:srgbClr val="85A8CF"/>
                </a:solidFill>
                <a:effectLst>
                  <a:outerShdw blurRad="38100" dist="38100" dir="2700000" algn="tl">
                    <a:srgbClr val="000000">
                      <a:alpha val="43137"/>
                    </a:srgbClr>
                  </a:outerShdw>
                </a:effectLst>
              </a:rPr>
              <a:t> B)</a:t>
            </a:r>
            <a:endParaRPr lang="en-US" b="1" i="1" dirty="0">
              <a:solidFill>
                <a:srgbClr val="85A8CF"/>
              </a:solidFill>
              <a:effectLst>
                <a:outerShdw blurRad="38100" dist="38100" dir="2700000" algn="tl">
                  <a:srgbClr val="000000">
                    <a:alpha val="43137"/>
                  </a:srgbClr>
                </a:outerShdw>
              </a:effectLst>
            </a:endParaRPr>
          </a:p>
        </p:txBody>
      </p:sp>
      <p:pic>
        <p:nvPicPr>
          <p:cNvPr id="11" name="Immagin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7574" y="2137856"/>
            <a:ext cx="8788852" cy="3391074"/>
          </a:xfrm>
          <a:prstGeom prst="rect">
            <a:avLst/>
          </a:prstGeom>
        </p:spPr>
      </p:pic>
      <p:sp>
        <p:nvSpPr>
          <p:cNvPr id="12" name="CasellaDiTesto 23"/>
          <p:cNvSpPr txBox="1">
            <a:spLocks noChangeArrowheads="1"/>
          </p:cNvSpPr>
          <p:nvPr/>
        </p:nvSpPr>
        <p:spPr bwMode="auto">
          <a:xfrm>
            <a:off x="3811892" y="203451"/>
            <a:ext cx="3352396" cy="843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spAutoFit/>
          </a:bodyPr>
          <a:lstStyle>
            <a:lvl1pPr>
              <a:spcBef>
                <a:spcPct val="20000"/>
              </a:spcBef>
              <a:buChar char="•"/>
              <a:defRPr sz="2000">
                <a:solidFill>
                  <a:schemeClr val="tx1"/>
                </a:solidFill>
                <a:latin typeface="Arial" panose="020B0604020202020204" pitchFamily="34" charset="0"/>
              </a:defRPr>
            </a:lvl1pPr>
            <a:lvl2pPr marL="742950" indent="-285750">
              <a:spcBef>
                <a:spcPct val="20000"/>
              </a:spcBef>
              <a:buClr>
                <a:srgbClr val="004C80"/>
              </a:buClr>
              <a:buSzPct val="85000"/>
              <a:buFont typeface="Wingdings" panose="05000000000000000000" pitchFamily="2" charset="2"/>
              <a:buChar char="§"/>
              <a:defRPr sz="2000">
                <a:solidFill>
                  <a:schemeClr val="tx1"/>
                </a:solidFill>
                <a:latin typeface="Arial" panose="020B0604020202020204" pitchFamily="34" charset="0"/>
              </a:defRPr>
            </a:lvl2pPr>
            <a:lvl3pPr marL="1143000" indent="-228600">
              <a:spcBef>
                <a:spcPct val="20000"/>
              </a:spcBef>
              <a:buClr>
                <a:srgbClr val="004D82"/>
              </a:buClr>
              <a:buChar char="•"/>
              <a:defRPr sz="2400">
                <a:solidFill>
                  <a:schemeClr val="tx1"/>
                </a:solidFill>
                <a:latin typeface="Arial" panose="020B0604020202020204" pitchFamily="34" charset="0"/>
              </a:defRPr>
            </a:lvl3pPr>
            <a:lvl4pPr marL="1600200" indent="-228600">
              <a:spcBef>
                <a:spcPct val="20000"/>
              </a:spcBef>
              <a:buClr>
                <a:srgbClr val="004C80"/>
              </a:buClr>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Minion Web" pitchFamily="18" charset="0"/>
              </a:defRPr>
            </a:lvl5pPr>
            <a:lvl6pPr marL="2514600" indent="-228600" eaLnBrk="0" fontAlgn="base" hangingPunct="0">
              <a:spcBef>
                <a:spcPct val="20000"/>
              </a:spcBef>
              <a:spcAft>
                <a:spcPct val="0"/>
              </a:spcAft>
              <a:buChar char="»"/>
              <a:defRPr sz="2000">
                <a:solidFill>
                  <a:schemeClr val="tx1"/>
                </a:solidFill>
                <a:latin typeface="Minion Web" pitchFamily="18" charset="0"/>
              </a:defRPr>
            </a:lvl6pPr>
            <a:lvl7pPr marL="2971800" indent="-228600" eaLnBrk="0" fontAlgn="base" hangingPunct="0">
              <a:spcBef>
                <a:spcPct val="20000"/>
              </a:spcBef>
              <a:spcAft>
                <a:spcPct val="0"/>
              </a:spcAft>
              <a:buChar char="»"/>
              <a:defRPr sz="2000">
                <a:solidFill>
                  <a:schemeClr val="tx1"/>
                </a:solidFill>
                <a:latin typeface="Minion Web" pitchFamily="18" charset="0"/>
              </a:defRPr>
            </a:lvl7pPr>
            <a:lvl8pPr marL="3429000" indent="-228600" eaLnBrk="0" fontAlgn="base" hangingPunct="0">
              <a:spcBef>
                <a:spcPct val="20000"/>
              </a:spcBef>
              <a:spcAft>
                <a:spcPct val="0"/>
              </a:spcAft>
              <a:buChar char="»"/>
              <a:defRPr sz="2000">
                <a:solidFill>
                  <a:schemeClr val="tx1"/>
                </a:solidFill>
                <a:latin typeface="Minion Web" pitchFamily="18" charset="0"/>
              </a:defRPr>
            </a:lvl8pPr>
            <a:lvl9pPr marL="3886200" indent="-228600" eaLnBrk="0" fontAlgn="base" hangingPunct="0">
              <a:spcBef>
                <a:spcPct val="20000"/>
              </a:spcBef>
              <a:spcAft>
                <a:spcPct val="0"/>
              </a:spcAft>
              <a:buChar char="»"/>
              <a:defRPr sz="2000">
                <a:solidFill>
                  <a:schemeClr val="tx1"/>
                </a:solidFill>
                <a:latin typeface="Minion Web" pitchFamily="18" charset="0"/>
              </a:defRPr>
            </a:lvl9pPr>
          </a:lstStyle>
          <a:p>
            <a:pPr algn="ctr">
              <a:buFontTx/>
              <a:buNone/>
            </a:pPr>
            <a:r>
              <a:rPr lang="en-US" altLang="IT-IT" b="1" dirty="0" smtClean="0">
                <a:solidFill>
                  <a:srgbClr val="FF9900"/>
                </a:solidFill>
              </a:rPr>
              <a:t>LOGIC WITH STORAGE</a:t>
            </a:r>
            <a:endParaRPr lang="it-IT" altLang="IT-IT" b="1" dirty="0">
              <a:solidFill>
                <a:srgbClr val="FF9900"/>
              </a:solidFill>
            </a:endParaRPr>
          </a:p>
          <a:p>
            <a:pPr>
              <a:buFontTx/>
              <a:buNone/>
            </a:pPr>
            <a:endParaRPr lang="en-US" altLang="it-IT" sz="2400" dirty="0"/>
          </a:p>
        </p:txBody>
      </p:sp>
    </p:spTree>
    <p:extLst>
      <p:ext uri="{BB962C8B-B14F-4D97-AF65-F5344CB8AC3E}">
        <p14:creationId xmlns:p14="http://schemas.microsoft.com/office/powerpoint/2010/main" val="4144678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Effect transition="in" filter="fade">
                                      <p:cBhvr>
                                        <p:cTn id="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t3.ftcdn.net/jpg/00/94/23/44/240_F_94234449_er4hBxCrzLkYUjP976kzD2iCPo5FPXEt.jpg"/>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72008" y="1700808"/>
            <a:ext cx="9036496" cy="4621686"/>
          </a:xfrm>
          <a:prstGeom prst="rect">
            <a:avLst/>
          </a:prstGeom>
          <a:noFill/>
          <a:extLst>
            <a:ext uri="{909E8E84-426E-40DD-AFC4-6F175D3DCCD1}">
              <a14:hiddenFill xmlns:a14="http://schemas.microsoft.com/office/drawing/2010/main">
                <a:solidFill>
                  <a:srgbClr val="FFFFFF"/>
                </a:solidFill>
              </a14:hiddenFill>
            </a:ext>
          </a:extLst>
        </p:spPr>
      </p:pic>
      <p:sp>
        <p:nvSpPr>
          <p:cNvPr id="12291" name="Titolo 21"/>
          <p:cNvSpPr>
            <a:spLocks noGrp="1"/>
          </p:cNvSpPr>
          <p:nvPr>
            <p:ph type="title"/>
          </p:nvPr>
        </p:nvSpPr>
        <p:spPr>
          <a:xfrm>
            <a:off x="755576" y="128772"/>
            <a:ext cx="3060774" cy="585763"/>
          </a:xfrm>
        </p:spPr>
        <p:txBody>
          <a:bodyPr/>
          <a:lstStyle/>
          <a:p>
            <a:pPr algn="ctr"/>
            <a:r>
              <a:rPr lang="it-IT" altLang="it-IT" sz="2000" dirty="0"/>
              <a:t>AUTOMATION OF AN ELEVATOR PLANT</a:t>
            </a:r>
            <a:endParaRPr lang="en-US" altLang="it-IT" sz="2000" dirty="0"/>
          </a:p>
        </p:txBody>
      </p:sp>
      <p:sp>
        <p:nvSpPr>
          <p:cNvPr id="12292" name="Segnaposto numero diapositiva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000">
                <a:solidFill>
                  <a:schemeClr val="tx1"/>
                </a:solidFill>
                <a:latin typeface="Arial" panose="020B0604020202020204" pitchFamily="34" charset="0"/>
              </a:defRPr>
            </a:lvl1pPr>
            <a:lvl2pPr marL="742950" indent="-285750">
              <a:spcBef>
                <a:spcPct val="20000"/>
              </a:spcBef>
              <a:buClr>
                <a:srgbClr val="004C80"/>
              </a:buClr>
              <a:buSzPct val="85000"/>
              <a:buFont typeface="Wingdings" panose="05000000000000000000" pitchFamily="2" charset="2"/>
              <a:buChar char="§"/>
              <a:defRPr sz="2000">
                <a:solidFill>
                  <a:schemeClr val="tx1"/>
                </a:solidFill>
                <a:latin typeface="Arial" panose="020B0604020202020204" pitchFamily="34" charset="0"/>
              </a:defRPr>
            </a:lvl2pPr>
            <a:lvl3pPr marL="1143000" indent="-228600">
              <a:spcBef>
                <a:spcPct val="20000"/>
              </a:spcBef>
              <a:buClr>
                <a:srgbClr val="004D82"/>
              </a:buClr>
              <a:buChar char="•"/>
              <a:defRPr sz="2400">
                <a:solidFill>
                  <a:schemeClr val="tx1"/>
                </a:solidFill>
                <a:latin typeface="Arial" panose="020B0604020202020204" pitchFamily="34" charset="0"/>
              </a:defRPr>
            </a:lvl3pPr>
            <a:lvl4pPr marL="1600200" indent="-228600">
              <a:spcBef>
                <a:spcPct val="20000"/>
              </a:spcBef>
              <a:buClr>
                <a:srgbClr val="004C80"/>
              </a:buClr>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Minion Web" pitchFamily="18" charset="0"/>
              </a:defRPr>
            </a:lvl5pPr>
            <a:lvl6pPr marL="2514600" indent="-228600" eaLnBrk="0" fontAlgn="base" hangingPunct="0">
              <a:spcBef>
                <a:spcPct val="20000"/>
              </a:spcBef>
              <a:spcAft>
                <a:spcPct val="0"/>
              </a:spcAft>
              <a:buChar char="»"/>
              <a:defRPr sz="2000">
                <a:solidFill>
                  <a:schemeClr val="tx1"/>
                </a:solidFill>
                <a:latin typeface="Minion Web" pitchFamily="18" charset="0"/>
              </a:defRPr>
            </a:lvl6pPr>
            <a:lvl7pPr marL="2971800" indent="-228600" eaLnBrk="0" fontAlgn="base" hangingPunct="0">
              <a:spcBef>
                <a:spcPct val="20000"/>
              </a:spcBef>
              <a:spcAft>
                <a:spcPct val="0"/>
              </a:spcAft>
              <a:buChar char="»"/>
              <a:defRPr sz="2000">
                <a:solidFill>
                  <a:schemeClr val="tx1"/>
                </a:solidFill>
                <a:latin typeface="Minion Web" pitchFamily="18" charset="0"/>
              </a:defRPr>
            </a:lvl7pPr>
            <a:lvl8pPr marL="3429000" indent="-228600" eaLnBrk="0" fontAlgn="base" hangingPunct="0">
              <a:spcBef>
                <a:spcPct val="20000"/>
              </a:spcBef>
              <a:spcAft>
                <a:spcPct val="0"/>
              </a:spcAft>
              <a:buChar char="»"/>
              <a:defRPr sz="2000">
                <a:solidFill>
                  <a:schemeClr val="tx1"/>
                </a:solidFill>
                <a:latin typeface="Minion Web" pitchFamily="18" charset="0"/>
              </a:defRPr>
            </a:lvl8pPr>
            <a:lvl9pPr marL="3886200" indent="-228600" eaLnBrk="0" fontAlgn="base" hangingPunct="0">
              <a:spcBef>
                <a:spcPct val="20000"/>
              </a:spcBef>
              <a:spcAft>
                <a:spcPct val="0"/>
              </a:spcAft>
              <a:buChar char="»"/>
              <a:defRPr sz="2000">
                <a:solidFill>
                  <a:schemeClr val="tx1"/>
                </a:solidFill>
                <a:latin typeface="Minion Web" pitchFamily="18" charset="0"/>
              </a:defRPr>
            </a:lvl9pPr>
          </a:lstStyle>
          <a:p>
            <a:pPr>
              <a:buFontTx/>
              <a:buNone/>
            </a:pPr>
            <a:fld id="{C0A7B27E-524A-4B95-8734-FF533117F337}" type="slidenum">
              <a:rPr lang="it-IT" altLang="it-IT" sz="1600" smtClean="0">
                <a:solidFill>
                  <a:srgbClr val="FF9900"/>
                </a:solidFill>
              </a:rPr>
              <a:pPr>
                <a:buFontTx/>
                <a:buNone/>
              </a:pPr>
              <a:t>18</a:t>
            </a:fld>
            <a:endParaRPr lang="it-IT" altLang="it-IT" sz="1600">
              <a:solidFill>
                <a:srgbClr val="FF9900"/>
              </a:solidFill>
            </a:endParaRPr>
          </a:p>
        </p:txBody>
      </p:sp>
      <p:sp>
        <p:nvSpPr>
          <p:cNvPr id="2" name="Rettangolo 1"/>
          <p:cNvSpPr/>
          <p:nvPr/>
        </p:nvSpPr>
        <p:spPr>
          <a:xfrm>
            <a:off x="2359722" y="2967335"/>
            <a:ext cx="3970126" cy="830997"/>
          </a:xfrm>
          <a:prstGeom prst="rect">
            <a:avLst/>
          </a:prstGeom>
          <a:noFill/>
        </p:spPr>
        <p:txBody>
          <a:bodyPr wrap="none" lIns="91440" tIns="45720" rIns="91440" bIns="45720">
            <a:spAutoFit/>
          </a:bodyPr>
          <a:lstStyle/>
          <a:p>
            <a:pPr algn="ctr"/>
            <a:r>
              <a:rPr lang="it-IT" sz="4800" b="1" dirty="0" smtClean="0">
                <a:ln w="28575">
                  <a:noFill/>
                  <a:prstDash val="solid"/>
                </a:ln>
                <a:solidFill>
                  <a:srgbClr val="FF9900"/>
                </a:solidFill>
                <a:effectLst>
                  <a:outerShdw blurRad="12700" dist="38100" dir="2700000" algn="tl" rotWithShape="0">
                    <a:schemeClr val="bg1">
                      <a:lumMod val="50000"/>
                    </a:schemeClr>
                  </a:outerShdw>
                </a:effectLst>
              </a:rPr>
              <a:t>SIMULATION</a:t>
            </a:r>
            <a:endParaRPr lang="it-IT" sz="4800" b="1" cap="none" spc="0" dirty="0">
              <a:ln w="28575">
                <a:noFill/>
                <a:prstDash val="solid"/>
              </a:ln>
              <a:solidFill>
                <a:srgbClr val="FF9900"/>
              </a:solidFill>
              <a:effectLst>
                <a:outerShdw blurRad="12700" dist="38100" dir="2700000" algn="tl" rotWithShape="0">
                  <a:schemeClr val="bg1">
                    <a:lumMod val="50000"/>
                  </a:schemeClr>
                </a:outerShdw>
              </a:effectLst>
            </a:endParaRPr>
          </a:p>
        </p:txBody>
      </p:sp>
    </p:spTree>
    <p:extLst>
      <p:ext uri="{BB962C8B-B14F-4D97-AF65-F5344CB8AC3E}">
        <p14:creationId xmlns:p14="http://schemas.microsoft.com/office/powerpoint/2010/main" val="9917042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Titolo 21"/>
          <p:cNvSpPr>
            <a:spLocks noGrp="1"/>
          </p:cNvSpPr>
          <p:nvPr>
            <p:ph type="title"/>
          </p:nvPr>
        </p:nvSpPr>
        <p:spPr>
          <a:xfrm>
            <a:off x="755576" y="128772"/>
            <a:ext cx="3060774" cy="585763"/>
          </a:xfrm>
        </p:spPr>
        <p:txBody>
          <a:bodyPr/>
          <a:lstStyle/>
          <a:p>
            <a:pPr algn="ctr"/>
            <a:r>
              <a:rPr lang="it-IT" altLang="it-IT" sz="2000" dirty="0"/>
              <a:t>AUTOMATION OF AN ELEVATOR PLANT</a:t>
            </a:r>
            <a:endParaRPr lang="en-US" altLang="it-IT" sz="2000" dirty="0"/>
          </a:p>
        </p:txBody>
      </p:sp>
      <p:sp>
        <p:nvSpPr>
          <p:cNvPr id="12292" name="Segnaposto numero diapositiva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000">
                <a:solidFill>
                  <a:schemeClr val="tx1"/>
                </a:solidFill>
                <a:latin typeface="Arial" panose="020B0604020202020204" pitchFamily="34" charset="0"/>
              </a:defRPr>
            </a:lvl1pPr>
            <a:lvl2pPr marL="742950" indent="-285750">
              <a:spcBef>
                <a:spcPct val="20000"/>
              </a:spcBef>
              <a:buClr>
                <a:srgbClr val="004C80"/>
              </a:buClr>
              <a:buSzPct val="85000"/>
              <a:buFont typeface="Wingdings" panose="05000000000000000000" pitchFamily="2" charset="2"/>
              <a:buChar char="§"/>
              <a:defRPr sz="2000">
                <a:solidFill>
                  <a:schemeClr val="tx1"/>
                </a:solidFill>
                <a:latin typeface="Arial" panose="020B0604020202020204" pitchFamily="34" charset="0"/>
              </a:defRPr>
            </a:lvl2pPr>
            <a:lvl3pPr marL="1143000" indent="-228600">
              <a:spcBef>
                <a:spcPct val="20000"/>
              </a:spcBef>
              <a:buClr>
                <a:srgbClr val="004D82"/>
              </a:buClr>
              <a:buChar char="•"/>
              <a:defRPr sz="2400">
                <a:solidFill>
                  <a:schemeClr val="tx1"/>
                </a:solidFill>
                <a:latin typeface="Arial" panose="020B0604020202020204" pitchFamily="34" charset="0"/>
              </a:defRPr>
            </a:lvl3pPr>
            <a:lvl4pPr marL="1600200" indent="-228600">
              <a:spcBef>
                <a:spcPct val="20000"/>
              </a:spcBef>
              <a:buClr>
                <a:srgbClr val="004C80"/>
              </a:buClr>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Minion Web" pitchFamily="18" charset="0"/>
              </a:defRPr>
            </a:lvl5pPr>
            <a:lvl6pPr marL="2514600" indent="-228600" eaLnBrk="0" fontAlgn="base" hangingPunct="0">
              <a:spcBef>
                <a:spcPct val="20000"/>
              </a:spcBef>
              <a:spcAft>
                <a:spcPct val="0"/>
              </a:spcAft>
              <a:buChar char="»"/>
              <a:defRPr sz="2000">
                <a:solidFill>
                  <a:schemeClr val="tx1"/>
                </a:solidFill>
                <a:latin typeface="Minion Web" pitchFamily="18" charset="0"/>
              </a:defRPr>
            </a:lvl6pPr>
            <a:lvl7pPr marL="2971800" indent="-228600" eaLnBrk="0" fontAlgn="base" hangingPunct="0">
              <a:spcBef>
                <a:spcPct val="20000"/>
              </a:spcBef>
              <a:spcAft>
                <a:spcPct val="0"/>
              </a:spcAft>
              <a:buChar char="»"/>
              <a:defRPr sz="2000">
                <a:solidFill>
                  <a:schemeClr val="tx1"/>
                </a:solidFill>
                <a:latin typeface="Minion Web" pitchFamily="18" charset="0"/>
              </a:defRPr>
            </a:lvl7pPr>
            <a:lvl8pPr marL="3429000" indent="-228600" eaLnBrk="0" fontAlgn="base" hangingPunct="0">
              <a:spcBef>
                <a:spcPct val="20000"/>
              </a:spcBef>
              <a:spcAft>
                <a:spcPct val="0"/>
              </a:spcAft>
              <a:buChar char="»"/>
              <a:defRPr sz="2000">
                <a:solidFill>
                  <a:schemeClr val="tx1"/>
                </a:solidFill>
                <a:latin typeface="Minion Web" pitchFamily="18" charset="0"/>
              </a:defRPr>
            </a:lvl8pPr>
            <a:lvl9pPr marL="3886200" indent="-228600" eaLnBrk="0" fontAlgn="base" hangingPunct="0">
              <a:spcBef>
                <a:spcPct val="20000"/>
              </a:spcBef>
              <a:spcAft>
                <a:spcPct val="0"/>
              </a:spcAft>
              <a:buChar char="»"/>
              <a:defRPr sz="2000">
                <a:solidFill>
                  <a:schemeClr val="tx1"/>
                </a:solidFill>
                <a:latin typeface="Minion Web" pitchFamily="18" charset="0"/>
              </a:defRPr>
            </a:lvl9pPr>
          </a:lstStyle>
          <a:p>
            <a:pPr>
              <a:buFontTx/>
              <a:buNone/>
            </a:pPr>
            <a:fld id="{C0A7B27E-524A-4B95-8734-FF533117F337}" type="slidenum">
              <a:rPr lang="it-IT" altLang="it-IT" sz="1600" smtClean="0">
                <a:solidFill>
                  <a:srgbClr val="FF9900"/>
                </a:solidFill>
              </a:rPr>
              <a:pPr>
                <a:buFontTx/>
                <a:buNone/>
              </a:pPr>
              <a:t>19</a:t>
            </a:fld>
            <a:endParaRPr lang="it-IT" altLang="it-IT" sz="1600">
              <a:solidFill>
                <a:srgbClr val="FF9900"/>
              </a:solidFill>
            </a:endParaRPr>
          </a:p>
        </p:txBody>
      </p:sp>
      <p:sp>
        <p:nvSpPr>
          <p:cNvPr id="12293" name="CasellaDiTesto 23"/>
          <p:cNvSpPr txBox="1">
            <a:spLocks noChangeArrowheads="1"/>
          </p:cNvSpPr>
          <p:nvPr/>
        </p:nvSpPr>
        <p:spPr bwMode="auto">
          <a:xfrm>
            <a:off x="3931273" y="205733"/>
            <a:ext cx="3000375" cy="1212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spAutoFit/>
          </a:bodyPr>
          <a:lstStyle>
            <a:lvl1pPr>
              <a:spcBef>
                <a:spcPct val="20000"/>
              </a:spcBef>
              <a:buChar char="•"/>
              <a:defRPr sz="2000">
                <a:solidFill>
                  <a:schemeClr val="tx1"/>
                </a:solidFill>
                <a:latin typeface="Arial" panose="020B0604020202020204" pitchFamily="34" charset="0"/>
              </a:defRPr>
            </a:lvl1pPr>
            <a:lvl2pPr marL="742950" indent="-285750">
              <a:spcBef>
                <a:spcPct val="20000"/>
              </a:spcBef>
              <a:buClr>
                <a:srgbClr val="004C80"/>
              </a:buClr>
              <a:buSzPct val="85000"/>
              <a:buFont typeface="Wingdings" panose="05000000000000000000" pitchFamily="2" charset="2"/>
              <a:buChar char="§"/>
              <a:defRPr sz="2000">
                <a:solidFill>
                  <a:schemeClr val="tx1"/>
                </a:solidFill>
                <a:latin typeface="Arial" panose="020B0604020202020204" pitchFamily="34" charset="0"/>
              </a:defRPr>
            </a:lvl2pPr>
            <a:lvl3pPr marL="1143000" indent="-228600">
              <a:spcBef>
                <a:spcPct val="20000"/>
              </a:spcBef>
              <a:buClr>
                <a:srgbClr val="004D82"/>
              </a:buClr>
              <a:buChar char="•"/>
              <a:defRPr sz="2400">
                <a:solidFill>
                  <a:schemeClr val="tx1"/>
                </a:solidFill>
                <a:latin typeface="Arial" panose="020B0604020202020204" pitchFamily="34" charset="0"/>
              </a:defRPr>
            </a:lvl3pPr>
            <a:lvl4pPr marL="1600200" indent="-228600">
              <a:spcBef>
                <a:spcPct val="20000"/>
              </a:spcBef>
              <a:buClr>
                <a:srgbClr val="004C80"/>
              </a:buClr>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Minion Web" pitchFamily="18" charset="0"/>
              </a:defRPr>
            </a:lvl5pPr>
            <a:lvl6pPr marL="2514600" indent="-228600" eaLnBrk="0" fontAlgn="base" hangingPunct="0">
              <a:spcBef>
                <a:spcPct val="20000"/>
              </a:spcBef>
              <a:spcAft>
                <a:spcPct val="0"/>
              </a:spcAft>
              <a:buChar char="»"/>
              <a:defRPr sz="2000">
                <a:solidFill>
                  <a:schemeClr val="tx1"/>
                </a:solidFill>
                <a:latin typeface="Minion Web" pitchFamily="18" charset="0"/>
              </a:defRPr>
            </a:lvl6pPr>
            <a:lvl7pPr marL="2971800" indent="-228600" eaLnBrk="0" fontAlgn="base" hangingPunct="0">
              <a:spcBef>
                <a:spcPct val="20000"/>
              </a:spcBef>
              <a:spcAft>
                <a:spcPct val="0"/>
              </a:spcAft>
              <a:buChar char="»"/>
              <a:defRPr sz="2000">
                <a:solidFill>
                  <a:schemeClr val="tx1"/>
                </a:solidFill>
                <a:latin typeface="Minion Web" pitchFamily="18" charset="0"/>
              </a:defRPr>
            </a:lvl7pPr>
            <a:lvl8pPr marL="3429000" indent="-228600" eaLnBrk="0" fontAlgn="base" hangingPunct="0">
              <a:spcBef>
                <a:spcPct val="20000"/>
              </a:spcBef>
              <a:spcAft>
                <a:spcPct val="0"/>
              </a:spcAft>
              <a:buChar char="»"/>
              <a:defRPr sz="2000">
                <a:solidFill>
                  <a:schemeClr val="tx1"/>
                </a:solidFill>
                <a:latin typeface="Minion Web" pitchFamily="18" charset="0"/>
              </a:defRPr>
            </a:lvl8pPr>
            <a:lvl9pPr marL="3886200" indent="-228600" eaLnBrk="0" fontAlgn="base" hangingPunct="0">
              <a:spcBef>
                <a:spcPct val="20000"/>
              </a:spcBef>
              <a:spcAft>
                <a:spcPct val="0"/>
              </a:spcAft>
              <a:buChar char="»"/>
              <a:defRPr sz="2000">
                <a:solidFill>
                  <a:schemeClr val="tx1"/>
                </a:solidFill>
                <a:latin typeface="Minion Web" pitchFamily="18" charset="0"/>
              </a:defRPr>
            </a:lvl9pPr>
          </a:lstStyle>
          <a:p>
            <a:pPr algn="ctr">
              <a:buFontTx/>
              <a:buNone/>
            </a:pPr>
            <a:r>
              <a:rPr lang="it-IT" altLang="IT-IT" b="1" dirty="0" smtClean="0">
                <a:solidFill>
                  <a:srgbClr val="FF9900"/>
                </a:solidFill>
              </a:rPr>
              <a:t>SIMULATION</a:t>
            </a:r>
            <a:endParaRPr lang="it-IT" altLang="IT-IT" b="1" dirty="0">
              <a:solidFill>
                <a:srgbClr val="FF9900"/>
              </a:solidFill>
            </a:endParaRPr>
          </a:p>
          <a:p>
            <a:pPr algn="ctr">
              <a:buFontTx/>
              <a:buNone/>
            </a:pPr>
            <a:endParaRPr lang="it-IT" altLang="IT-IT" b="1" dirty="0">
              <a:solidFill>
                <a:srgbClr val="FF9900"/>
              </a:solidFill>
            </a:endParaRPr>
          </a:p>
          <a:p>
            <a:pPr>
              <a:buFontTx/>
              <a:buNone/>
            </a:pPr>
            <a:endParaRPr lang="en-US" altLang="it-IT" sz="2400" dirty="0"/>
          </a:p>
        </p:txBody>
      </p:sp>
      <p:pic>
        <p:nvPicPr>
          <p:cNvPr id="9" name="Immagine 8" descr="Storage (1).JPG"/>
          <p:cNvPicPr>
            <a:picLocks noChangeAspect="1"/>
          </p:cNvPicPr>
          <p:nvPr/>
        </p:nvPicPr>
        <p:blipFill rotWithShape="1">
          <a:blip r:embed="rId3"/>
          <a:srcRect l="72436" t="25456" r="1223" b="975"/>
          <a:stretch/>
        </p:blipFill>
        <p:spPr>
          <a:xfrm>
            <a:off x="6706456" y="2419288"/>
            <a:ext cx="2016224" cy="3746016"/>
          </a:xfrm>
          <a:prstGeom prst="rect">
            <a:avLst/>
          </a:prstGeom>
        </p:spPr>
      </p:pic>
      <p:pic>
        <p:nvPicPr>
          <p:cNvPr id="10" name="Immagine 9" descr="Storage (1).JPG"/>
          <p:cNvPicPr>
            <a:picLocks noChangeAspect="1"/>
          </p:cNvPicPr>
          <p:nvPr/>
        </p:nvPicPr>
        <p:blipFill rotWithShape="1">
          <a:blip r:embed="rId3"/>
          <a:srcRect l="78785" r="7104" b="74268"/>
          <a:stretch/>
        </p:blipFill>
        <p:spPr>
          <a:xfrm>
            <a:off x="7099625" y="1099122"/>
            <a:ext cx="1080120" cy="1310223"/>
          </a:xfrm>
          <a:prstGeom prst="rect">
            <a:avLst/>
          </a:prstGeom>
        </p:spPr>
      </p:pic>
      <p:pic>
        <p:nvPicPr>
          <p:cNvPr id="11" name="Immagine 10" descr="Storage (1).JPG"/>
          <p:cNvPicPr>
            <a:picLocks noChangeAspect="1"/>
          </p:cNvPicPr>
          <p:nvPr/>
        </p:nvPicPr>
        <p:blipFill rotWithShape="1">
          <a:blip r:embed="rId3"/>
          <a:srcRect l="30415" r="28192"/>
          <a:stretch/>
        </p:blipFill>
        <p:spPr>
          <a:xfrm>
            <a:off x="3133555" y="1099122"/>
            <a:ext cx="3168352" cy="5091803"/>
          </a:xfrm>
          <a:prstGeom prst="rect">
            <a:avLst/>
          </a:prstGeom>
        </p:spPr>
      </p:pic>
      <p:pic>
        <p:nvPicPr>
          <p:cNvPr id="12" name="Immagine 11" descr="Storage (1).JPG"/>
          <p:cNvPicPr>
            <a:picLocks noChangeAspect="1"/>
          </p:cNvPicPr>
          <p:nvPr/>
        </p:nvPicPr>
        <p:blipFill rotWithShape="1">
          <a:blip r:embed="rId3"/>
          <a:srcRect l="4851" t="49304" r="76900" b="1199"/>
          <a:stretch/>
        </p:blipFill>
        <p:spPr>
          <a:xfrm>
            <a:off x="917822" y="3645024"/>
            <a:ext cx="1396905" cy="2520280"/>
          </a:xfrm>
          <a:prstGeom prst="rect">
            <a:avLst/>
          </a:prstGeom>
        </p:spPr>
      </p:pic>
      <p:pic>
        <p:nvPicPr>
          <p:cNvPr id="13" name="Immagine 12" descr="Storage (1).JPG"/>
          <p:cNvPicPr>
            <a:picLocks noChangeAspect="1"/>
          </p:cNvPicPr>
          <p:nvPr/>
        </p:nvPicPr>
        <p:blipFill rotWithShape="1">
          <a:blip r:embed="rId3"/>
          <a:srcRect r="72343" b="55844"/>
          <a:stretch/>
        </p:blipFill>
        <p:spPr>
          <a:xfrm>
            <a:off x="557761" y="1192677"/>
            <a:ext cx="2117028" cy="2248355"/>
          </a:xfrm>
          <a:prstGeom prst="rect">
            <a:avLst/>
          </a:prstGeom>
        </p:spPr>
      </p:pic>
    </p:spTree>
    <p:extLst>
      <p:ext uri="{BB962C8B-B14F-4D97-AF65-F5344CB8AC3E}">
        <p14:creationId xmlns:p14="http://schemas.microsoft.com/office/powerpoint/2010/main" val="17475700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Effect transition="in" filter="fade">
                                      <p:cBhvr>
                                        <p:cTn id="9" dur="500"/>
                                        <p:tgtEl>
                                          <p:spTgt spid="11"/>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12"/>
                                        </p:tgtEl>
                                        <p:attrNameLst>
                                          <p:attrName>style.visibility</p:attrName>
                                        </p:attrNameLst>
                                      </p:cBhvr>
                                      <p:to>
                                        <p:strVal val="visible"/>
                                      </p:to>
                                    </p:set>
                                    <p:anim calcmode="lin" valueType="num">
                                      <p:cBhvr>
                                        <p:cTn id="14" dur="500" fill="hold"/>
                                        <p:tgtEl>
                                          <p:spTgt spid="12"/>
                                        </p:tgtEl>
                                        <p:attrNameLst>
                                          <p:attrName>ppt_w</p:attrName>
                                        </p:attrNameLst>
                                      </p:cBhvr>
                                      <p:tavLst>
                                        <p:tav tm="0">
                                          <p:val>
                                            <p:fltVal val="0"/>
                                          </p:val>
                                        </p:tav>
                                        <p:tav tm="100000">
                                          <p:val>
                                            <p:strVal val="#ppt_w"/>
                                          </p:val>
                                        </p:tav>
                                      </p:tavLst>
                                    </p:anim>
                                    <p:anim calcmode="lin" valueType="num">
                                      <p:cBhvr>
                                        <p:cTn id="15" dur="500" fill="hold"/>
                                        <p:tgtEl>
                                          <p:spTgt spid="12"/>
                                        </p:tgtEl>
                                        <p:attrNameLst>
                                          <p:attrName>ppt_h</p:attrName>
                                        </p:attrNameLst>
                                      </p:cBhvr>
                                      <p:tavLst>
                                        <p:tav tm="0">
                                          <p:val>
                                            <p:fltVal val="0"/>
                                          </p:val>
                                        </p:tav>
                                        <p:tav tm="100000">
                                          <p:val>
                                            <p:strVal val="#ppt_h"/>
                                          </p:val>
                                        </p:tav>
                                      </p:tavLst>
                                    </p:anim>
                                    <p:animEffect transition="in" filter="fade">
                                      <p:cBhvr>
                                        <p:cTn id="16" dur="500"/>
                                        <p:tgtEl>
                                          <p:spTgt spid="12"/>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13"/>
                                        </p:tgtEl>
                                        <p:attrNameLst>
                                          <p:attrName>style.visibility</p:attrName>
                                        </p:attrNameLst>
                                      </p:cBhvr>
                                      <p:to>
                                        <p:strVal val="visible"/>
                                      </p:to>
                                    </p:set>
                                    <p:anim calcmode="lin" valueType="num">
                                      <p:cBhvr>
                                        <p:cTn id="21" dur="500" fill="hold"/>
                                        <p:tgtEl>
                                          <p:spTgt spid="13"/>
                                        </p:tgtEl>
                                        <p:attrNameLst>
                                          <p:attrName>ppt_w</p:attrName>
                                        </p:attrNameLst>
                                      </p:cBhvr>
                                      <p:tavLst>
                                        <p:tav tm="0">
                                          <p:val>
                                            <p:fltVal val="0"/>
                                          </p:val>
                                        </p:tav>
                                        <p:tav tm="100000">
                                          <p:val>
                                            <p:strVal val="#ppt_w"/>
                                          </p:val>
                                        </p:tav>
                                      </p:tavLst>
                                    </p:anim>
                                    <p:anim calcmode="lin" valueType="num">
                                      <p:cBhvr>
                                        <p:cTn id="22" dur="500" fill="hold"/>
                                        <p:tgtEl>
                                          <p:spTgt spid="13"/>
                                        </p:tgtEl>
                                        <p:attrNameLst>
                                          <p:attrName>ppt_h</p:attrName>
                                        </p:attrNameLst>
                                      </p:cBhvr>
                                      <p:tavLst>
                                        <p:tav tm="0">
                                          <p:val>
                                            <p:fltVal val="0"/>
                                          </p:val>
                                        </p:tav>
                                        <p:tav tm="100000">
                                          <p:val>
                                            <p:strVal val="#ppt_h"/>
                                          </p:val>
                                        </p:tav>
                                      </p:tavLst>
                                    </p:anim>
                                    <p:animEffect transition="in" filter="fade">
                                      <p:cBhvr>
                                        <p:cTn id="23" dur="500"/>
                                        <p:tgtEl>
                                          <p:spTgt spid="13"/>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nodeType="clickEffect">
                                  <p:stCondLst>
                                    <p:cond delay="0"/>
                                  </p:stCondLst>
                                  <p:childTnLst>
                                    <p:set>
                                      <p:cBhvr>
                                        <p:cTn id="27" dur="1" fill="hold">
                                          <p:stCondLst>
                                            <p:cond delay="0"/>
                                          </p:stCondLst>
                                        </p:cTn>
                                        <p:tgtEl>
                                          <p:spTgt spid="9"/>
                                        </p:tgtEl>
                                        <p:attrNameLst>
                                          <p:attrName>style.visibility</p:attrName>
                                        </p:attrNameLst>
                                      </p:cBhvr>
                                      <p:to>
                                        <p:strVal val="visible"/>
                                      </p:to>
                                    </p:set>
                                    <p:anim calcmode="lin" valueType="num">
                                      <p:cBhvr>
                                        <p:cTn id="28" dur="500" fill="hold"/>
                                        <p:tgtEl>
                                          <p:spTgt spid="9"/>
                                        </p:tgtEl>
                                        <p:attrNameLst>
                                          <p:attrName>ppt_w</p:attrName>
                                        </p:attrNameLst>
                                      </p:cBhvr>
                                      <p:tavLst>
                                        <p:tav tm="0">
                                          <p:val>
                                            <p:fltVal val="0"/>
                                          </p:val>
                                        </p:tav>
                                        <p:tav tm="100000">
                                          <p:val>
                                            <p:strVal val="#ppt_w"/>
                                          </p:val>
                                        </p:tav>
                                      </p:tavLst>
                                    </p:anim>
                                    <p:anim calcmode="lin" valueType="num">
                                      <p:cBhvr>
                                        <p:cTn id="29" dur="500" fill="hold"/>
                                        <p:tgtEl>
                                          <p:spTgt spid="9"/>
                                        </p:tgtEl>
                                        <p:attrNameLst>
                                          <p:attrName>ppt_h</p:attrName>
                                        </p:attrNameLst>
                                      </p:cBhvr>
                                      <p:tavLst>
                                        <p:tav tm="0">
                                          <p:val>
                                            <p:fltVal val="0"/>
                                          </p:val>
                                        </p:tav>
                                        <p:tav tm="100000">
                                          <p:val>
                                            <p:strVal val="#ppt_h"/>
                                          </p:val>
                                        </p:tav>
                                      </p:tavLst>
                                    </p:anim>
                                    <p:animEffect transition="in" filter="fade">
                                      <p:cBhvr>
                                        <p:cTn id="30" dur="500"/>
                                        <p:tgtEl>
                                          <p:spTgt spid="9"/>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nodeType="clickEffect">
                                  <p:stCondLst>
                                    <p:cond delay="0"/>
                                  </p:stCondLst>
                                  <p:childTnLst>
                                    <p:set>
                                      <p:cBhvr>
                                        <p:cTn id="34" dur="1" fill="hold">
                                          <p:stCondLst>
                                            <p:cond delay="0"/>
                                          </p:stCondLst>
                                        </p:cTn>
                                        <p:tgtEl>
                                          <p:spTgt spid="10"/>
                                        </p:tgtEl>
                                        <p:attrNameLst>
                                          <p:attrName>style.visibility</p:attrName>
                                        </p:attrNameLst>
                                      </p:cBhvr>
                                      <p:to>
                                        <p:strVal val="visible"/>
                                      </p:to>
                                    </p:set>
                                    <p:anim calcmode="lin" valueType="num">
                                      <p:cBhvr>
                                        <p:cTn id="35" dur="500" fill="hold"/>
                                        <p:tgtEl>
                                          <p:spTgt spid="10"/>
                                        </p:tgtEl>
                                        <p:attrNameLst>
                                          <p:attrName>ppt_w</p:attrName>
                                        </p:attrNameLst>
                                      </p:cBhvr>
                                      <p:tavLst>
                                        <p:tav tm="0">
                                          <p:val>
                                            <p:fltVal val="0"/>
                                          </p:val>
                                        </p:tav>
                                        <p:tav tm="100000">
                                          <p:val>
                                            <p:strVal val="#ppt_w"/>
                                          </p:val>
                                        </p:tav>
                                      </p:tavLst>
                                    </p:anim>
                                    <p:anim calcmode="lin" valueType="num">
                                      <p:cBhvr>
                                        <p:cTn id="36" dur="500" fill="hold"/>
                                        <p:tgtEl>
                                          <p:spTgt spid="10"/>
                                        </p:tgtEl>
                                        <p:attrNameLst>
                                          <p:attrName>ppt_h</p:attrName>
                                        </p:attrNameLst>
                                      </p:cBhvr>
                                      <p:tavLst>
                                        <p:tav tm="0">
                                          <p:val>
                                            <p:fltVal val="0"/>
                                          </p:val>
                                        </p:tav>
                                        <p:tav tm="100000">
                                          <p:val>
                                            <p:strVal val="#ppt_h"/>
                                          </p:val>
                                        </p:tav>
                                      </p:tavLst>
                                    </p:anim>
                                    <p:animEffect transition="in" filter="fade">
                                      <p:cBhvr>
                                        <p:cTn id="3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https://t3.ftcdn.net/jpg/00/94/23/44/240_F_94234449_er4hBxCrzLkYUjP976kzD2iCPo5FPXEt.jpg"/>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72008" y="1700808"/>
            <a:ext cx="9036496" cy="4621686"/>
          </a:xfrm>
          <a:prstGeom prst="rect">
            <a:avLst/>
          </a:prstGeom>
          <a:noFill/>
          <a:extLst>
            <a:ext uri="{909E8E84-426E-40DD-AFC4-6F175D3DCCD1}">
              <a14:hiddenFill xmlns:a14="http://schemas.microsoft.com/office/drawing/2010/main">
                <a:solidFill>
                  <a:srgbClr val="FFFFFF"/>
                </a:solidFill>
              </a14:hiddenFill>
            </a:ext>
          </a:extLst>
        </p:spPr>
      </p:pic>
      <p:sp>
        <p:nvSpPr>
          <p:cNvPr id="12291" name="Titolo 21"/>
          <p:cNvSpPr>
            <a:spLocks noGrp="1"/>
          </p:cNvSpPr>
          <p:nvPr>
            <p:ph type="title"/>
          </p:nvPr>
        </p:nvSpPr>
        <p:spPr>
          <a:xfrm>
            <a:off x="755576" y="128772"/>
            <a:ext cx="3060774" cy="585763"/>
          </a:xfrm>
        </p:spPr>
        <p:txBody>
          <a:bodyPr/>
          <a:lstStyle/>
          <a:p>
            <a:pPr algn="ctr"/>
            <a:r>
              <a:rPr lang="it-IT" altLang="it-IT" sz="2000" dirty="0"/>
              <a:t>AUTOMATION OF AN ELEVATOR PLANT</a:t>
            </a:r>
            <a:endParaRPr lang="en-US" altLang="it-IT" sz="2000" dirty="0"/>
          </a:p>
        </p:txBody>
      </p:sp>
      <p:sp>
        <p:nvSpPr>
          <p:cNvPr id="12292" name="Segnaposto numero diapositiva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000">
                <a:solidFill>
                  <a:schemeClr val="tx1"/>
                </a:solidFill>
                <a:latin typeface="Arial" panose="020B0604020202020204" pitchFamily="34" charset="0"/>
              </a:defRPr>
            </a:lvl1pPr>
            <a:lvl2pPr marL="742950" indent="-285750">
              <a:spcBef>
                <a:spcPct val="20000"/>
              </a:spcBef>
              <a:buClr>
                <a:srgbClr val="004C80"/>
              </a:buClr>
              <a:buSzPct val="85000"/>
              <a:buFont typeface="Wingdings" panose="05000000000000000000" pitchFamily="2" charset="2"/>
              <a:buChar char="§"/>
              <a:defRPr sz="2000">
                <a:solidFill>
                  <a:schemeClr val="tx1"/>
                </a:solidFill>
                <a:latin typeface="Arial" panose="020B0604020202020204" pitchFamily="34" charset="0"/>
              </a:defRPr>
            </a:lvl2pPr>
            <a:lvl3pPr marL="1143000" indent="-228600">
              <a:spcBef>
                <a:spcPct val="20000"/>
              </a:spcBef>
              <a:buClr>
                <a:srgbClr val="004D82"/>
              </a:buClr>
              <a:buChar char="•"/>
              <a:defRPr sz="2400">
                <a:solidFill>
                  <a:schemeClr val="tx1"/>
                </a:solidFill>
                <a:latin typeface="Arial" panose="020B0604020202020204" pitchFamily="34" charset="0"/>
              </a:defRPr>
            </a:lvl3pPr>
            <a:lvl4pPr marL="1600200" indent="-228600">
              <a:spcBef>
                <a:spcPct val="20000"/>
              </a:spcBef>
              <a:buClr>
                <a:srgbClr val="004C80"/>
              </a:buClr>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Minion Web" pitchFamily="18" charset="0"/>
              </a:defRPr>
            </a:lvl5pPr>
            <a:lvl6pPr marL="2514600" indent="-228600" eaLnBrk="0" fontAlgn="base" hangingPunct="0">
              <a:spcBef>
                <a:spcPct val="20000"/>
              </a:spcBef>
              <a:spcAft>
                <a:spcPct val="0"/>
              </a:spcAft>
              <a:buChar char="»"/>
              <a:defRPr sz="2000">
                <a:solidFill>
                  <a:schemeClr val="tx1"/>
                </a:solidFill>
                <a:latin typeface="Minion Web" pitchFamily="18" charset="0"/>
              </a:defRPr>
            </a:lvl6pPr>
            <a:lvl7pPr marL="2971800" indent="-228600" eaLnBrk="0" fontAlgn="base" hangingPunct="0">
              <a:spcBef>
                <a:spcPct val="20000"/>
              </a:spcBef>
              <a:spcAft>
                <a:spcPct val="0"/>
              </a:spcAft>
              <a:buChar char="»"/>
              <a:defRPr sz="2000">
                <a:solidFill>
                  <a:schemeClr val="tx1"/>
                </a:solidFill>
                <a:latin typeface="Minion Web" pitchFamily="18" charset="0"/>
              </a:defRPr>
            </a:lvl7pPr>
            <a:lvl8pPr marL="3429000" indent="-228600" eaLnBrk="0" fontAlgn="base" hangingPunct="0">
              <a:spcBef>
                <a:spcPct val="20000"/>
              </a:spcBef>
              <a:spcAft>
                <a:spcPct val="0"/>
              </a:spcAft>
              <a:buChar char="»"/>
              <a:defRPr sz="2000">
                <a:solidFill>
                  <a:schemeClr val="tx1"/>
                </a:solidFill>
                <a:latin typeface="Minion Web" pitchFamily="18" charset="0"/>
              </a:defRPr>
            </a:lvl8pPr>
            <a:lvl9pPr marL="3886200" indent="-228600" eaLnBrk="0" fontAlgn="base" hangingPunct="0">
              <a:spcBef>
                <a:spcPct val="20000"/>
              </a:spcBef>
              <a:spcAft>
                <a:spcPct val="0"/>
              </a:spcAft>
              <a:buChar char="»"/>
              <a:defRPr sz="2000">
                <a:solidFill>
                  <a:schemeClr val="tx1"/>
                </a:solidFill>
                <a:latin typeface="Minion Web" pitchFamily="18" charset="0"/>
              </a:defRPr>
            </a:lvl9pPr>
          </a:lstStyle>
          <a:p>
            <a:pPr>
              <a:buFontTx/>
              <a:buNone/>
            </a:pPr>
            <a:fld id="{C0A7B27E-524A-4B95-8734-FF533117F337}" type="slidenum">
              <a:rPr lang="it-IT" altLang="it-IT" sz="1600" smtClean="0">
                <a:solidFill>
                  <a:srgbClr val="FF9900"/>
                </a:solidFill>
              </a:rPr>
              <a:pPr>
                <a:buFontTx/>
                <a:buNone/>
              </a:pPr>
              <a:t>2</a:t>
            </a:fld>
            <a:endParaRPr lang="it-IT" altLang="it-IT" sz="1600">
              <a:solidFill>
                <a:srgbClr val="FF9900"/>
              </a:solidFill>
            </a:endParaRPr>
          </a:p>
        </p:txBody>
      </p:sp>
      <p:sp>
        <p:nvSpPr>
          <p:cNvPr id="2" name="Rettangolo 1"/>
          <p:cNvSpPr/>
          <p:nvPr/>
        </p:nvSpPr>
        <p:spPr>
          <a:xfrm>
            <a:off x="2328979" y="3075057"/>
            <a:ext cx="4115229" cy="707886"/>
          </a:xfrm>
          <a:prstGeom prst="rect">
            <a:avLst/>
          </a:prstGeom>
          <a:noFill/>
        </p:spPr>
        <p:txBody>
          <a:bodyPr wrap="none" lIns="91440" tIns="45720" rIns="91440" bIns="45720">
            <a:spAutoFit/>
          </a:bodyPr>
          <a:lstStyle/>
          <a:p>
            <a:pPr algn="ctr"/>
            <a:r>
              <a:rPr lang="it-IT" sz="4000" b="1" cap="none" spc="0" dirty="0" smtClean="0">
                <a:ln w="28575">
                  <a:noFill/>
                  <a:prstDash val="solid"/>
                </a:ln>
                <a:solidFill>
                  <a:srgbClr val="FF9900"/>
                </a:solidFill>
                <a:effectLst>
                  <a:outerShdw blurRad="12700" dist="38100" dir="2700000" algn="tl" rotWithShape="0">
                    <a:schemeClr val="bg1">
                      <a:lumMod val="50000"/>
                    </a:schemeClr>
                  </a:outerShdw>
                </a:effectLst>
              </a:rPr>
              <a:t>INTRODUCTION</a:t>
            </a:r>
            <a:endParaRPr lang="it-IT" sz="4000" b="1" cap="none" spc="0" dirty="0">
              <a:ln w="28575">
                <a:noFill/>
                <a:prstDash val="solid"/>
              </a:ln>
              <a:solidFill>
                <a:srgbClr val="FF9900"/>
              </a:solidFill>
              <a:effectLst>
                <a:outerShdw blurRad="12700" dist="38100" dir="2700000" algn="tl" rotWithShape="0">
                  <a:schemeClr val="bg1">
                    <a:lumMod val="50000"/>
                  </a:schemeClr>
                </a:outerShdw>
              </a:effectLst>
            </a:endParaRPr>
          </a:p>
        </p:txBody>
      </p:sp>
    </p:spTree>
    <p:extLst>
      <p:ext uri="{BB962C8B-B14F-4D97-AF65-F5344CB8AC3E}">
        <p14:creationId xmlns:p14="http://schemas.microsoft.com/office/powerpoint/2010/main" val="402357035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t3.ftcdn.net/jpg/00/94/23/44/240_F_94234449_er4hBxCrzLkYUjP976kzD2iCPo5FPXEt.jpg"/>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72008" y="1700808"/>
            <a:ext cx="9036496" cy="4621686"/>
          </a:xfrm>
          <a:prstGeom prst="rect">
            <a:avLst/>
          </a:prstGeom>
          <a:noFill/>
          <a:extLst>
            <a:ext uri="{909E8E84-426E-40DD-AFC4-6F175D3DCCD1}">
              <a14:hiddenFill xmlns:a14="http://schemas.microsoft.com/office/drawing/2010/main">
                <a:solidFill>
                  <a:srgbClr val="FFFFFF"/>
                </a:solidFill>
              </a14:hiddenFill>
            </a:ext>
          </a:extLst>
        </p:spPr>
      </p:pic>
      <p:sp>
        <p:nvSpPr>
          <p:cNvPr id="12291" name="Titolo 21"/>
          <p:cNvSpPr>
            <a:spLocks noGrp="1"/>
          </p:cNvSpPr>
          <p:nvPr>
            <p:ph type="title"/>
          </p:nvPr>
        </p:nvSpPr>
        <p:spPr>
          <a:xfrm>
            <a:off x="755576" y="128772"/>
            <a:ext cx="3060774" cy="585763"/>
          </a:xfrm>
        </p:spPr>
        <p:txBody>
          <a:bodyPr/>
          <a:lstStyle/>
          <a:p>
            <a:pPr algn="ctr"/>
            <a:r>
              <a:rPr lang="it-IT" altLang="it-IT" sz="2000" dirty="0"/>
              <a:t>AUTOMATION OF AN ELEVATOR PLANT</a:t>
            </a:r>
            <a:endParaRPr lang="en-US" altLang="it-IT" sz="2000" dirty="0"/>
          </a:p>
        </p:txBody>
      </p:sp>
      <p:sp>
        <p:nvSpPr>
          <p:cNvPr id="12292" name="Segnaposto numero diapositiva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000">
                <a:solidFill>
                  <a:schemeClr val="tx1"/>
                </a:solidFill>
                <a:latin typeface="Arial" panose="020B0604020202020204" pitchFamily="34" charset="0"/>
              </a:defRPr>
            </a:lvl1pPr>
            <a:lvl2pPr marL="742950" indent="-285750">
              <a:spcBef>
                <a:spcPct val="20000"/>
              </a:spcBef>
              <a:buClr>
                <a:srgbClr val="004C80"/>
              </a:buClr>
              <a:buSzPct val="85000"/>
              <a:buFont typeface="Wingdings" panose="05000000000000000000" pitchFamily="2" charset="2"/>
              <a:buChar char="§"/>
              <a:defRPr sz="2000">
                <a:solidFill>
                  <a:schemeClr val="tx1"/>
                </a:solidFill>
                <a:latin typeface="Arial" panose="020B0604020202020204" pitchFamily="34" charset="0"/>
              </a:defRPr>
            </a:lvl2pPr>
            <a:lvl3pPr marL="1143000" indent="-228600">
              <a:spcBef>
                <a:spcPct val="20000"/>
              </a:spcBef>
              <a:buClr>
                <a:srgbClr val="004D82"/>
              </a:buClr>
              <a:buChar char="•"/>
              <a:defRPr sz="2400">
                <a:solidFill>
                  <a:schemeClr val="tx1"/>
                </a:solidFill>
                <a:latin typeface="Arial" panose="020B0604020202020204" pitchFamily="34" charset="0"/>
              </a:defRPr>
            </a:lvl3pPr>
            <a:lvl4pPr marL="1600200" indent="-228600">
              <a:spcBef>
                <a:spcPct val="20000"/>
              </a:spcBef>
              <a:buClr>
                <a:srgbClr val="004C80"/>
              </a:buClr>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Minion Web" pitchFamily="18" charset="0"/>
              </a:defRPr>
            </a:lvl5pPr>
            <a:lvl6pPr marL="2514600" indent="-228600" eaLnBrk="0" fontAlgn="base" hangingPunct="0">
              <a:spcBef>
                <a:spcPct val="20000"/>
              </a:spcBef>
              <a:spcAft>
                <a:spcPct val="0"/>
              </a:spcAft>
              <a:buChar char="»"/>
              <a:defRPr sz="2000">
                <a:solidFill>
                  <a:schemeClr val="tx1"/>
                </a:solidFill>
                <a:latin typeface="Minion Web" pitchFamily="18" charset="0"/>
              </a:defRPr>
            </a:lvl6pPr>
            <a:lvl7pPr marL="2971800" indent="-228600" eaLnBrk="0" fontAlgn="base" hangingPunct="0">
              <a:spcBef>
                <a:spcPct val="20000"/>
              </a:spcBef>
              <a:spcAft>
                <a:spcPct val="0"/>
              </a:spcAft>
              <a:buChar char="»"/>
              <a:defRPr sz="2000">
                <a:solidFill>
                  <a:schemeClr val="tx1"/>
                </a:solidFill>
                <a:latin typeface="Minion Web" pitchFamily="18" charset="0"/>
              </a:defRPr>
            </a:lvl7pPr>
            <a:lvl8pPr marL="3429000" indent="-228600" eaLnBrk="0" fontAlgn="base" hangingPunct="0">
              <a:spcBef>
                <a:spcPct val="20000"/>
              </a:spcBef>
              <a:spcAft>
                <a:spcPct val="0"/>
              </a:spcAft>
              <a:buChar char="»"/>
              <a:defRPr sz="2000">
                <a:solidFill>
                  <a:schemeClr val="tx1"/>
                </a:solidFill>
                <a:latin typeface="Minion Web" pitchFamily="18" charset="0"/>
              </a:defRPr>
            </a:lvl8pPr>
            <a:lvl9pPr marL="3886200" indent="-228600" eaLnBrk="0" fontAlgn="base" hangingPunct="0">
              <a:spcBef>
                <a:spcPct val="20000"/>
              </a:spcBef>
              <a:spcAft>
                <a:spcPct val="0"/>
              </a:spcAft>
              <a:buChar char="»"/>
              <a:defRPr sz="2000">
                <a:solidFill>
                  <a:schemeClr val="tx1"/>
                </a:solidFill>
                <a:latin typeface="Minion Web" pitchFamily="18" charset="0"/>
              </a:defRPr>
            </a:lvl9pPr>
          </a:lstStyle>
          <a:p>
            <a:pPr>
              <a:buFontTx/>
              <a:buNone/>
            </a:pPr>
            <a:fld id="{C0A7B27E-524A-4B95-8734-FF533117F337}" type="slidenum">
              <a:rPr lang="it-IT" altLang="it-IT" sz="1600" smtClean="0">
                <a:solidFill>
                  <a:srgbClr val="FF9900"/>
                </a:solidFill>
              </a:rPr>
              <a:pPr>
                <a:buFontTx/>
                <a:buNone/>
              </a:pPr>
              <a:t>20</a:t>
            </a:fld>
            <a:endParaRPr lang="it-IT" altLang="it-IT" sz="1600">
              <a:solidFill>
                <a:srgbClr val="FF9900"/>
              </a:solidFill>
            </a:endParaRPr>
          </a:p>
        </p:txBody>
      </p:sp>
      <p:sp>
        <p:nvSpPr>
          <p:cNvPr id="2" name="Rettangolo 1"/>
          <p:cNvSpPr/>
          <p:nvPr/>
        </p:nvSpPr>
        <p:spPr>
          <a:xfrm>
            <a:off x="2411760" y="2644170"/>
            <a:ext cx="3980577" cy="1569660"/>
          </a:xfrm>
          <a:prstGeom prst="rect">
            <a:avLst/>
          </a:prstGeom>
          <a:noFill/>
        </p:spPr>
        <p:txBody>
          <a:bodyPr wrap="none" lIns="91440" tIns="45720" rIns="91440" bIns="45720">
            <a:spAutoFit/>
          </a:bodyPr>
          <a:lstStyle/>
          <a:p>
            <a:pPr algn="ctr"/>
            <a:r>
              <a:rPr lang="it-IT" sz="4800" b="1" cap="none" spc="0" dirty="0" smtClean="0">
                <a:ln w="28575">
                  <a:noFill/>
                  <a:prstDash val="solid"/>
                </a:ln>
                <a:solidFill>
                  <a:srgbClr val="FF9900"/>
                </a:solidFill>
                <a:effectLst>
                  <a:outerShdw blurRad="12700" dist="38100" dir="2700000" algn="tl" rotWithShape="0">
                    <a:schemeClr val="bg1">
                      <a:lumMod val="50000"/>
                    </a:schemeClr>
                  </a:outerShdw>
                </a:effectLst>
              </a:rPr>
              <a:t>ADDITIONAL</a:t>
            </a:r>
          </a:p>
          <a:p>
            <a:pPr algn="ctr"/>
            <a:r>
              <a:rPr lang="it-IT" sz="4800" b="1" dirty="0" smtClean="0">
                <a:ln w="28575">
                  <a:noFill/>
                  <a:prstDash val="solid"/>
                </a:ln>
                <a:solidFill>
                  <a:srgbClr val="FF9900"/>
                </a:solidFill>
                <a:effectLst>
                  <a:outerShdw blurRad="12700" dist="38100" dir="2700000" algn="tl" rotWithShape="0">
                    <a:schemeClr val="bg1">
                      <a:lumMod val="50000"/>
                    </a:schemeClr>
                  </a:outerShdw>
                </a:effectLst>
              </a:rPr>
              <a:t>FEATURES</a:t>
            </a:r>
            <a:endParaRPr lang="it-IT" sz="4800" b="1" cap="none" spc="0" dirty="0">
              <a:ln w="28575">
                <a:noFill/>
                <a:prstDash val="solid"/>
              </a:ln>
              <a:solidFill>
                <a:srgbClr val="FF9900"/>
              </a:solidFill>
              <a:effectLst>
                <a:outerShdw blurRad="12700" dist="38100" dir="2700000" algn="tl" rotWithShape="0">
                  <a:schemeClr val="bg1">
                    <a:lumMod val="50000"/>
                  </a:schemeClr>
                </a:outerShdw>
              </a:effectLst>
            </a:endParaRPr>
          </a:p>
        </p:txBody>
      </p:sp>
    </p:spTree>
    <p:extLst>
      <p:ext uri="{BB962C8B-B14F-4D97-AF65-F5344CB8AC3E}">
        <p14:creationId xmlns:p14="http://schemas.microsoft.com/office/powerpoint/2010/main" val="289334580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Titolo 21"/>
          <p:cNvSpPr>
            <a:spLocks noGrp="1"/>
          </p:cNvSpPr>
          <p:nvPr>
            <p:ph type="title"/>
          </p:nvPr>
        </p:nvSpPr>
        <p:spPr>
          <a:xfrm>
            <a:off x="755576" y="128772"/>
            <a:ext cx="3060774" cy="585763"/>
          </a:xfrm>
        </p:spPr>
        <p:txBody>
          <a:bodyPr/>
          <a:lstStyle/>
          <a:p>
            <a:pPr algn="ctr"/>
            <a:r>
              <a:rPr lang="it-IT" altLang="it-IT" sz="2000" dirty="0"/>
              <a:t>AUTOMATION OF AN ELEVATOR PLANT</a:t>
            </a:r>
            <a:endParaRPr lang="en-US" altLang="it-IT" sz="2000" dirty="0"/>
          </a:p>
        </p:txBody>
      </p:sp>
      <p:sp>
        <p:nvSpPr>
          <p:cNvPr id="12292" name="Segnaposto numero diapositiva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000">
                <a:solidFill>
                  <a:schemeClr val="tx1"/>
                </a:solidFill>
                <a:latin typeface="Arial" panose="020B0604020202020204" pitchFamily="34" charset="0"/>
              </a:defRPr>
            </a:lvl1pPr>
            <a:lvl2pPr marL="742950" indent="-285750">
              <a:spcBef>
                <a:spcPct val="20000"/>
              </a:spcBef>
              <a:buClr>
                <a:srgbClr val="004C80"/>
              </a:buClr>
              <a:buSzPct val="85000"/>
              <a:buFont typeface="Wingdings" panose="05000000000000000000" pitchFamily="2" charset="2"/>
              <a:buChar char="§"/>
              <a:defRPr sz="2000">
                <a:solidFill>
                  <a:schemeClr val="tx1"/>
                </a:solidFill>
                <a:latin typeface="Arial" panose="020B0604020202020204" pitchFamily="34" charset="0"/>
              </a:defRPr>
            </a:lvl2pPr>
            <a:lvl3pPr marL="1143000" indent="-228600">
              <a:spcBef>
                <a:spcPct val="20000"/>
              </a:spcBef>
              <a:buClr>
                <a:srgbClr val="004D82"/>
              </a:buClr>
              <a:buChar char="•"/>
              <a:defRPr sz="2400">
                <a:solidFill>
                  <a:schemeClr val="tx1"/>
                </a:solidFill>
                <a:latin typeface="Arial" panose="020B0604020202020204" pitchFamily="34" charset="0"/>
              </a:defRPr>
            </a:lvl3pPr>
            <a:lvl4pPr marL="1600200" indent="-228600">
              <a:spcBef>
                <a:spcPct val="20000"/>
              </a:spcBef>
              <a:buClr>
                <a:srgbClr val="004C80"/>
              </a:buClr>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Minion Web" pitchFamily="18" charset="0"/>
              </a:defRPr>
            </a:lvl5pPr>
            <a:lvl6pPr marL="2514600" indent="-228600" eaLnBrk="0" fontAlgn="base" hangingPunct="0">
              <a:spcBef>
                <a:spcPct val="20000"/>
              </a:spcBef>
              <a:spcAft>
                <a:spcPct val="0"/>
              </a:spcAft>
              <a:buChar char="»"/>
              <a:defRPr sz="2000">
                <a:solidFill>
                  <a:schemeClr val="tx1"/>
                </a:solidFill>
                <a:latin typeface="Minion Web" pitchFamily="18" charset="0"/>
              </a:defRPr>
            </a:lvl6pPr>
            <a:lvl7pPr marL="2971800" indent="-228600" eaLnBrk="0" fontAlgn="base" hangingPunct="0">
              <a:spcBef>
                <a:spcPct val="20000"/>
              </a:spcBef>
              <a:spcAft>
                <a:spcPct val="0"/>
              </a:spcAft>
              <a:buChar char="»"/>
              <a:defRPr sz="2000">
                <a:solidFill>
                  <a:schemeClr val="tx1"/>
                </a:solidFill>
                <a:latin typeface="Minion Web" pitchFamily="18" charset="0"/>
              </a:defRPr>
            </a:lvl7pPr>
            <a:lvl8pPr marL="3429000" indent="-228600" eaLnBrk="0" fontAlgn="base" hangingPunct="0">
              <a:spcBef>
                <a:spcPct val="20000"/>
              </a:spcBef>
              <a:spcAft>
                <a:spcPct val="0"/>
              </a:spcAft>
              <a:buChar char="»"/>
              <a:defRPr sz="2000">
                <a:solidFill>
                  <a:schemeClr val="tx1"/>
                </a:solidFill>
                <a:latin typeface="Minion Web" pitchFamily="18" charset="0"/>
              </a:defRPr>
            </a:lvl8pPr>
            <a:lvl9pPr marL="3886200" indent="-228600" eaLnBrk="0" fontAlgn="base" hangingPunct="0">
              <a:spcBef>
                <a:spcPct val="20000"/>
              </a:spcBef>
              <a:spcAft>
                <a:spcPct val="0"/>
              </a:spcAft>
              <a:buChar char="»"/>
              <a:defRPr sz="2000">
                <a:solidFill>
                  <a:schemeClr val="tx1"/>
                </a:solidFill>
                <a:latin typeface="Minion Web" pitchFamily="18" charset="0"/>
              </a:defRPr>
            </a:lvl9pPr>
          </a:lstStyle>
          <a:p>
            <a:pPr>
              <a:buFontTx/>
              <a:buNone/>
            </a:pPr>
            <a:fld id="{C0A7B27E-524A-4B95-8734-FF533117F337}" type="slidenum">
              <a:rPr lang="it-IT" altLang="it-IT" sz="1600" smtClean="0">
                <a:solidFill>
                  <a:srgbClr val="FF9900"/>
                </a:solidFill>
              </a:rPr>
              <a:pPr>
                <a:buFontTx/>
                <a:buNone/>
              </a:pPr>
              <a:t>21</a:t>
            </a:fld>
            <a:endParaRPr lang="it-IT" altLang="it-IT" sz="1600">
              <a:solidFill>
                <a:srgbClr val="FF9900"/>
              </a:solidFill>
            </a:endParaRPr>
          </a:p>
        </p:txBody>
      </p:sp>
      <p:sp>
        <p:nvSpPr>
          <p:cNvPr id="12293" name="CasellaDiTesto 23"/>
          <p:cNvSpPr txBox="1">
            <a:spLocks noChangeArrowheads="1"/>
          </p:cNvSpPr>
          <p:nvPr/>
        </p:nvSpPr>
        <p:spPr bwMode="auto">
          <a:xfrm>
            <a:off x="3911600" y="128588"/>
            <a:ext cx="3747502" cy="843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spAutoFit/>
          </a:bodyPr>
          <a:lstStyle>
            <a:lvl1pPr>
              <a:spcBef>
                <a:spcPct val="20000"/>
              </a:spcBef>
              <a:buChar char="•"/>
              <a:defRPr sz="2000">
                <a:solidFill>
                  <a:schemeClr val="tx1"/>
                </a:solidFill>
                <a:latin typeface="Arial" panose="020B0604020202020204" pitchFamily="34" charset="0"/>
              </a:defRPr>
            </a:lvl1pPr>
            <a:lvl2pPr marL="742950" indent="-285750">
              <a:spcBef>
                <a:spcPct val="20000"/>
              </a:spcBef>
              <a:buClr>
                <a:srgbClr val="004C80"/>
              </a:buClr>
              <a:buSzPct val="85000"/>
              <a:buFont typeface="Wingdings" panose="05000000000000000000" pitchFamily="2" charset="2"/>
              <a:buChar char="§"/>
              <a:defRPr sz="2000">
                <a:solidFill>
                  <a:schemeClr val="tx1"/>
                </a:solidFill>
                <a:latin typeface="Arial" panose="020B0604020202020204" pitchFamily="34" charset="0"/>
              </a:defRPr>
            </a:lvl2pPr>
            <a:lvl3pPr marL="1143000" indent="-228600">
              <a:spcBef>
                <a:spcPct val="20000"/>
              </a:spcBef>
              <a:buClr>
                <a:srgbClr val="004D82"/>
              </a:buClr>
              <a:buChar char="•"/>
              <a:defRPr sz="2400">
                <a:solidFill>
                  <a:schemeClr val="tx1"/>
                </a:solidFill>
                <a:latin typeface="Arial" panose="020B0604020202020204" pitchFamily="34" charset="0"/>
              </a:defRPr>
            </a:lvl3pPr>
            <a:lvl4pPr marL="1600200" indent="-228600">
              <a:spcBef>
                <a:spcPct val="20000"/>
              </a:spcBef>
              <a:buClr>
                <a:srgbClr val="004C80"/>
              </a:buClr>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Minion Web" pitchFamily="18" charset="0"/>
              </a:defRPr>
            </a:lvl5pPr>
            <a:lvl6pPr marL="2514600" indent="-228600" eaLnBrk="0" fontAlgn="base" hangingPunct="0">
              <a:spcBef>
                <a:spcPct val="20000"/>
              </a:spcBef>
              <a:spcAft>
                <a:spcPct val="0"/>
              </a:spcAft>
              <a:buChar char="»"/>
              <a:defRPr sz="2000">
                <a:solidFill>
                  <a:schemeClr val="tx1"/>
                </a:solidFill>
                <a:latin typeface="Minion Web" pitchFamily="18" charset="0"/>
              </a:defRPr>
            </a:lvl6pPr>
            <a:lvl7pPr marL="2971800" indent="-228600" eaLnBrk="0" fontAlgn="base" hangingPunct="0">
              <a:spcBef>
                <a:spcPct val="20000"/>
              </a:spcBef>
              <a:spcAft>
                <a:spcPct val="0"/>
              </a:spcAft>
              <a:buChar char="»"/>
              <a:defRPr sz="2000">
                <a:solidFill>
                  <a:schemeClr val="tx1"/>
                </a:solidFill>
                <a:latin typeface="Minion Web" pitchFamily="18" charset="0"/>
              </a:defRPr>
            </a:lvl7pPr>
            <a:lvl8pPr marL="3429000" indent="-228600" eaLnBrk="0" fontAlgn="base" hangingPunct="0">
              <a:spcBef>
                <a:spcPct val="20000"/>
              </a:spcBef>
              <a:spcAft>
                <a:spcPct val="0"/>
              </a:spcAft>
              <a:buChar char="»"/>
              <a:defRPr sz="2000">
                <a:solidFill>
                  <a:schemeClr val="tx1"/>
                </a:solidFill>
                <a:latin typeface="Minion Web" pitchFamily="18" charset="0"/>
              </a:defRPr>
            </a:lvl8pPr>
            <a:lvl9pPr marL="3886200" indent="-228600" eaLnBrk="0" fontAlgn="base" hangingPunct="0">
              <a:spcBef>
                <a:spcPct val="20000"/>
              </a:spcBef>
              <a:spcAft>
                <a:spcPct val="0"/>
              </a:spcAft>
              <a:buChar char="»"/>
              <a:defRPr sz="2000">
                <a:solidFill>
                  <a:schemeClr val="tx1"/>
                </a:solidFill>
                <a:latin typeface="Minion Web" pitchFamily="18" charset="0"/>
              </a:defRPr>
            </a:lvl9pPr>
          </a:lstStyle>
          <a:p>
            <a:pPr algn="ctr">
              <a:buFontTx/>
              <a:buNone/>
            </a:pPr>
            <a:r>
              <a:rPr lang="en-US" altLang="IT-IT" b="1" dirty="0">
                <a:solidFill>
                  <a:srgbClr val="FF9900"/>
                </a:solidFill>
              </a:rPr>
              <a:t>ADDITIONAL FEATURES</a:t>
            </a:r>
            <a:endParaRPr lang="it-IT" altLang="IT-IT" b="1" dirty="0">
              <a:solidFill>
                <a:srgbClr val="FF9900"/>
              </a:solidFill>
            </a:endParaRPr>
          </a:p>
          <a:p>
            <a:pPr>
              <a:buFontTx/>
              <a:buNone/>
            </a:pPr>
            <a:endParaRPr lang="en-US" altLang="it-IT" sz="2400" dirty="0"/>
          </a:p>
        </p:txBody>
      </p:sp>
      <p:sp>
        <p:nvSpPr>
          <p:cNvPr id="10" name="Figura a mano libera 9"/>
          <p:cNvSpPr/>
          <p:nvPr/>
        </p:nvSpPr>
        <p:spPr>
          <a:xfrm>
            <a:off x="1295518" y="1915279"/>
            <a:ext cx="4053840" cy="541453"/>
          </a:xfrm>
          <a:custGeom>
            <a:avLst/>
            <a:gdLst>
              <a:gd name="connsiteX0" fmla="*/ 0 w 4053840"/>
              <a:gd name="connsiteY0" fmla="*/ 0 h 541451"/>
              <a:gd name="connsiteX1" fmla="*/ 3783115 w 4053840"/>
              <a:gd name="connsiteY1" fmla="*/ 0 h 541451"/>
              <a:gd name="connsiteX2" fmla="*/ 4053840 w 4053840"/>
              <a:gd name="connsiteY2" fmla="*/ 270726 h 541451"/>
              <a:gd name="connsiteX3" fmla="*/ 3783115 w 4053840"/>
              <a:gd name="connsiteY3" fmla="*/ 541451 h 541451"/>
              <a:gd name="connsiteX4" fmla="*/ 0 w 4053840"/>
              <a:gd name="connsiteY4" fmla="*/ 541451 h 541451"/>
              <a:gd name="connsiteX5" fmla="*/ 0 w 4053840"/>
              <a:gd name="connsiteY5" fmla="*/ 0 h 541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53840" h="541451">
                <a:moveTo>
                  <a:pt x="4053840" y="541450"/>
                </a:moveTo>
                <a:lnTo>
                  <a:pt x="270725" y="541450"/>
                </a:lnTo>
                <a:lnTo>
                  <a:pt x="0" y="270725"/>
                </a:lnTo>
                <a:lnTo>
                  <a:pt x="270725" y="1"/>
                </a:lnTo>
                <a:lnTo>
                  <a:pt x="4053840" y="1"/>
                </a:lnTo>
                <a:lnTo>
                  <a:pt x="4053840" y="541450"/>
                </a:lnTo>
                <a:close/>
              </a:path>
            </a:pathLst>
          </a:custGeom>
          <a:solidFill>
            <a:srgbClr val="2C5986"/>
          </a:solidFill>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txBody>
          <a:bodyPr spcFirstLastPara="0" vert="horz" wrap="square" lIns="374128" tIns="99061" rIns="184912" bIns="99061" numCol="1" spcCol="1270" anchor="ctr" anchorCtr="0">
            <a:noAutofit/>
          </a:bodyPr>
          <a:lstStyle/>
          <a:p>
            <a:pPr lvl="0" algn="ctr" defTabSz="1155700">
              <a:lnSpc>
                <a:spcPct val="90000"/>
              </a:lnSpc>
              <a:spcBef>
                <a:spcPct val="0"/>
              </a:spcBef>
              <a:spcAft>
                <a:spcPct val="35000"/>
              </a:spcAft>
            </a:pPr>
            <a:r>
              <a:rPr lang="it-IT" sz="2600" dirty="0" smtClean="0"/>
              <a:t>LOAD CONTROL </a:t>
            </a:r>
            <a:endParaRPr lang="it-IT" sz="2600" kern="1200" dirty="0"/>
          </a:p>
        </p:txBody>
      </p:sp>
      <p:sp>
        <p:nvSpPr>
          <p:cNvPr id="11" name="Ovale 10"/>
          <p:cNvSpPr/>
          <p:nvPr/>
        </p:nvSpPr>
        <p:spPr>
          <a:xfrm>
            <a:off x="1024793" y="1915280"/>
            <a:ext cx="541451" cy="541451"/>
          </a:xfrm>
          <a:prstGeom prst="ellipse">
            <a:avLst/>
          </a:prstGeom>
          <a:solidFill>
            <a:srgbClr val="85A8CF"/>
          </a:solid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sp>
        <p:nvSpPr>
          <p:cNvPr id="12" name="Figura a mano libera 11"/>
          <p:cNvSpPr/>
          <p:nvPr/>
        </p:nvSpPr>
        <p:spPr>
          <a:xfrm>
            <a:off x="1295518" y="2903710"/>
            <a:ext cx="4053840" cy="541453"/>
          </a:xfrm>
          <a:custGeom>
            <a:avLst/>
            <a:gdLst>
              <a:gd name="connsiteX0" fmla="*/ 0 w 4053840"/>
              <a:gd name="connsiteY0" fmla="*/ 0 h 541451"/>
              <a:gd name="connsiteX1" fmla="*/ 3783115 w 4053840"/>
              <a:gd name="connsiteY1" fmla="*/ 0 h 541451"/>
              <a:gd name="connsiteX2" fmla="*/ 4053840 w 4053840"/>
              <a:gd name="connsiteY2" fmla="*/ 270726 h 541451"/>
              <a:gd name="connsiteX3" fmla="*/ 3783115 w 4053840"/>
              <a:gd name="connsiteY3" fmla="*/ 541451 h 541451"/>
              <a:gd name="connsiteX4" fmla="*/ 0 w 4053840"/>
              <a:gd name="connsiteY4" fmla="*/ 541451 h 541451"/>
              <a:gd name="connsiteX5" fmla="*/ 0 w 4053840"/>
              <a:gd name="connsiteY5" fmla="*/ 0 h 541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53840" h="541451">
                <a:moveTo>
                  <a:pt x="4053840" y="541450"/>
                </a:moveTo>
                <a:lnTo>
                  <a:pt x="270725" y="541450"/>
                </a:lnTo>
                <a:lnTo>
                  <a:pt x="0" y="270725"/>
                </a:lnTo>
                <a:lnTo>
                  <a:pt x="270725" y="1"/>
                </a:lnTo>
                <a:lnTo>
                  <a:pt x="4053840" y="1"/>
                </a:lnTo>
                <a:lnTo>
                  <a:pt x="4053840" y="541450"/>
                </a:lnTo>
                <a:close/>
              </a:path>
            </a:pathLst>
          </a:custGeom>
          <a:solidFill>
            <a:srgbClr val="2C5986"/>
          </a:solidFill>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txBody>
          <a:bodyPr spcFirstLastPara="0" vert="horz" wrap="square" lIns="374128" tIns="99061" rIns="184912" bIns="99061" numCol="1" spcCol="1270" anchor="ctr" anchorCtr="0">
            <a:noAutofit/>
          </a:bodyPr>
          <a:lstStyle/>
          <a:p>
            <a:pPr lvl="0" algn="ctr" defTabSz="1155700">
              <a:lnSpc>
                <a:spcPct val="90000"/>
              </a:lnSpc>
              <a:spcBef>
                <a:spcPct val="0"/>
              </a:spcBef>
              <a:spcAft>
                <a:spcPct val="35000"/>
              </a:spcAft>
            </a:pPr>
            <a:r>
              <a:rPr lang="it-IT" sz="2600" dirty="0" smtClean="0"/>
              <a:t>BLACKOUT </a:t>
            </a:r>
            <a:endParaRPr lang="it-IT" sz="2600" kern="1200" dirty="0"/>
          </a:p>
        </p:txBody>
      </p:sp>
      <p:sp>
        <p:nvSpPr>
          <p:cNvPr id="13" name="Ovale 12"/>
          <p:cNvSpPr/>
          <p:nvPr/>
        </p:nvSpPr>
        <p:spPr>
          <a:xfrm>
            <a:off x="1024793" y="2903711"/>
            <a:ext cx="541451" cy="541451"/>
          </a:xfrm>
          <a:prstGeom prst="ellipse">
            <a:avLst/>
          </a:prstGeom>
          <a:solidFill>
            <a:srgbClr val="85A8CF"/>
          </a:solid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sp>
        <p:nvSpPr>
          <p:cNvPr id="14" name="Figura a mano libera 13"/>
          <p:cNvSpPr/>
          <p:nvPr/>
        </p:nvSpPr>
        <p:spPr>
          <a:xfrm>
            <a:off x="1295518" y="3892142"/>
            <a:ext cx="4053840" cy="541453"/>
          </a:xfrm>
          <a:custGeom>
            <a:avLst/>
            <a:gdLst>
              <a:gd name="connsiteX0" fmla="*/ 0 w 4053840"/>
              <a:gd name="connsiteY0" fmla="*/ 0 h 541451"/>
              <a:gd name="connsiteX1" fmla="*/ 3783115 w 4053840"/>
              <a:gd name="connsiteY1" fmla="*/ 0 h 541451"/>
              <a:gd name="connsiteX2" fmla="*/ 4053840 w 4053840"/>
              <a:gd name="connsiteY2" fmla="*/ 270726 h 541451"/>
              <a:gd name="connsiteX3" fmla="*/ 3783115 w 4053840"/>
              <a:gd name="connsiteY3" fmla="*/ 541451 h 541451"/>
              <a:gd name="connsiteX4" fmla="*/ 0 w 4053840"/>
              <a:gd name="connsiteY4" fmla="*/ 541451 h 541451"/>
              <a:gd name="connsiteX5" fmla="*/ 0 w 4053840"/>
              <a:gd name="connsiteY5" fmla="*/ 0 h 541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53840" h="541451">
                <a:moveTo>
                  <a:pt x="4053840" y="541450"/>
                </a:moveTo>
                <a:lnTo>
                  <a:pt x="270725" y="541450"/>
                </a:lnTo>
                <a:lnTo>
                  <a:pt x="0" y="270725"/>
                </a:lnTo>
                <a:lnTo>
                  <a:pt x="270725" y="1"/>
                </a:lnTo>
                <a:lnTo>
                  <a:pt x="4053840" y="1"/>
                </a:lnTo>
                <a:lnTo>
                  <a:pt x="4053840" y="541450"/>
                </a:lnTo>
                <a:close/>
              </a:path>
            </a:pathLst>
          </a:custGeom>
          <a:solidFill>
            <a:srgbClr val="2C5986"/>
          </a:solidFill>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txBody>
          <a:bodyPr spcFirstLastPara="0" vert="horz" wrap="square" lIns="374128" tIns="99061" rIns="184912" bIns="99061" numCol="1" spcCol="1270" anchor="ctr" anchorCtr="0">
            <a:noAutofit/>
          </a:bodyPr>
          <a:lstStyle/>
          <a:p>
            <a:pPr lvl="0" algn="ctr" defTabSz="1155700">
              <a:lnSpc>
                <a:spcPct val="90000"/>
              </a:lnSpc>
              <a:spcBef>
                <a:spcPct val="0"/>
              </a:spcBef>
              <a:spcAft>
                <a:spcPct val="35000"/>
              </a:spcAft>
            </a:pPr>
            <a:r>
              <a:rPr lang="it-IT" sz="2600" dirty="0" smtClean="0"/>
              <a:t>FIRE</a:t>
            </a:r>
            <a:endParaRPr lang="it-IT" sz="2600" kern="1200" dirty="0"/>
          </a:p>
        </p:txBody>
      </p:sp>
      <p:sp>
        <p:nvSpPr>
          <p:cNvPr id="15" name="Ovale 14"/>
          <p:cNvSpPr/>
          <p:nvPr/>
        </p:nvSpPr>
        <p:spPr>
          <a:xfrm>
            <a:off x="1024793" y="3892143"/>
            <a:ext cx="541451" cy="541451"/>
          </a:xfrm>
          <a:prstGeom prst="ellipse">
            <a:avLst/>
          </a:prstGeom>
          <a:solidFill>
            <a:srgbClr val="85A8CF"/>
          </a:solid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sp>
        <p:nvSpPr>
          <p:cNvPr id="16" name="Figura a mano libera 15"/>
          <p:cNvSpPr/>
          <p:nvPr/>
        </p:nvSpPr>
        <p:spPr>
          <a:xfrm>
            <a:off x="1295518" y="4929391"/>
            <a:ext cx="4053840" cy="541452"/>
          </a:xfrm>
          <a:custGeom>
            <a:avLst/>
            <a:gdLst>
              <a:gd name="connsiteX0" fmla="*/ 0 w 4053840"/>
              <a:gd name="connsiteY0" fmla="*/ 0 h 541451"/>
              <a:gd name="connsiteX1" fmla="*/ 3783115 w 4053840"/>
              <a:gd name="connsiteY1" fmla="*/ 0 h 541451"/>
              <a:gd name="connsiteX2" fmla="*/ 4053840 w 4053840"/>
              <a:gd name="connsiteY2" fmla="*/ 270726 h 541451"/>
              <a:gd name="connsiteX3" fmla="*/ 3783115 w 4053840"/>
              <a:gd name="connsiteY3" fmla="*/ 541451 h 541451"/>
              <a:gd name="connsiteX4" fmla="*/ 0 w 4053840"/>
              <a:gd name="connsiteY4" fmla="*/ 541451 h 541451"/>
              <a:gd name="connsiteX5" fmla="*/ 0 w 4053840"/>
              <a:gd name="connsiteY5" fmla="*/ 0 h 541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53840" h="541451">
                <a:moveTo>
                  <a:pt x="4053840" y="541450"/>
                </a:moveTo>
                <a:lnTo>
                  <a:pt x="270725" y="541450"/>
                </a:lnTo>
                <a:lnTo>
                  <a:pt x="0" y="270725"/>
                </a:lnTo>
                <a:lnTo>
                  <a:pt x="270725" y="1"/>
                </a:lnTo>
                <a:lnTo>
                  <a:pt x="4053840" y="1"/>
                </a:lnTo>
                <a:lnTo>
                  <a:pt x="4053840" y="541450"/>
                </a:lnTo>
                <a:close/>
              </a:path>
            </a:pathLst>
          </a:custGeom>
          <a:solidFill>
            <a:srgbClr val="2C5986"/>
          </a:solidFill>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txBody>
          <a:bodyPr spcFirstLastPara="0" vert="horz" wrap="square" lIns="374128" tIns="99061" rIns="184912" bIns="99060" numCol="1" spcCol="1270" anchor="ctr" anchorCtr="0">
            <a:noAutofit/>
          </a:bodyPr>
          <a:lstStyle/>
          <a:p>
            <a:pPr lvl="0" algn="ctr" defTabSz="1155700">
              <a:lnSpc>
                <a:spcPct val="90000"/>
              </a:lnSpc>
              <a:spcBef>
                <a:spcPct val="0"/>
              </a:spcBef>
              <a:spcAft>
                <a:spcPct val="35000"/>
              </a:spcAft>
            </a:pPr>
            <a:r>
              <a:rPr lang="it-IT" sz="2600" dirty="0" smtClean="0"/>
              <a:t>EMERGENCY</a:t>
            </a:r>
            <a:endParaRPr lang="it-IT" sz="2600" kern="1200" dirty="0"/>
          </a:p>
        </p:txBody>
      </p:sp>
      <p:sp>
        <p:nvSpPr>
          <p:cNvPr id="17" name="Ovale 16"/>
          <p:cNvSpPr/>
          <p:nvPr/>
        </p:nvSpPr>
        <p:spPr>
          <a:xfrm>
            <a:off x="1024793" y="4929392"/>
            <a:ext cx="541451" cy="541451"/>
          </a:xfrm>
          <a:prstGeom prst="ellipse">
            <a:avLst/>
          </a:prstGeom>
          <a:solidFill>
            <a:srgbClr val="85A8CF"/>
          </a:solid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pic>
        <p:nvPicPr>
          <p:cNvPr id="3074" name="Picture 2" descr="http://sr.photos3.fotosearch.com/bthumb/CSP/CSP990/k10508835.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50809" y="1406807"/>
            <a:ext cx="1220526" cy="126518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www.targatocn.it/fileadmin/archivio/targatocn/box/Phineas_and_Ferb_in_the_dark.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75626" y="2805346"/>
            <a:ext cx="1370892" cy="771536"/>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http://www.ecigarettedirect.co.uk/ashtray-blog/wp-content/uploads/2012/01/safety.jpe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003363" y="3632648"/>
            <a:ext cx="921287" cy="1296743"/>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http://park-vitosha.org/wp-content/uploads/2014/07/%D0%BF%D1%8A%D1%80%D0%B2%D0%B0-%D0%BF%D0%BE%D0%BC%D0%BE%D1%89.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003363" y="4877130"/>
            <a:ext cx="1421871" cy="10664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756183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 name="TextShape 1"/>
          <p:cNvSpPr txBox="1"/>
          <p:nvPr/>
        </p:nvSpPr>
        <p:spPr>
          <a:xfrm>
            <a:off x="755640" y="128880"/>
            <a:ext cx="3060360" cy="585360"/>
          </a:xfrm>
          <a:prstGeom prst="rect">
            <a:avLst/>
          </a:prstGeom>
        </p:spPr>
        <p:txBody>
          <a:bodyPr lIns="0" tIns="0" rIns="0" bIns="0"/>
          <a:lstStyle/>
          <a:p>
            <a:pPr algn="ctr">
              <a:lnSpc>
                <a:spcPct val="100000"/>
              </a:lnSpc>
            </a:pPr>
            <a:r>
              <a:rPr lang="it-IT" sz="2000" b="1">
                <a:solidFill>
                  <a:srgbClr val="003F6E"/>
                </a:solidFill>
                <a:latin typeface="Arial"/>
              </a:rPr>
              <a:t>AUTOMATION OF AN ELEVATOR PLANT</a:t>
            </a:r>
            <a:endParaRPr/>
          </a:p>
        </p:txBody>
      </p:sp>
      <p:sp>
        <p:nvSpPr>
          <p:cNvPr id="213" name="TextShape 2"/>
          <p:cNvSpPr txBox="1"/>
          <p:nvPr/>
        </p:nvSpPr>
        <p:spPr>
          <a:xfrm>
            <a:off x="8763120" y="6613560"/>
            <a:ext cx="1361880" cy="244080"/>
          </a:xfrm>
          <a:prstGeom prst="rect">
            <a:avLst/>
          </a:prstGeom>
        </p:spPr>
        <p:txBody>
          <a:bodyPr lIns="0" tIns="0" rIns="1080000" bIns="0"/>
          <a:lstStyle/>
          <a:p>
            <a:pPr>
              <a:lnSpc>
                <a:spcPct val="100000"/>
              </a:lnSpc>
            </a:pPr>
            <a:fld id="{7709CC22-D621-4787-9D33-90ABEC4FB926}" type="slidenum">
              <a:rPr lang="en-GB" sz="1600" b="1">
                <a:solidFill>
                  <a:srgbClr val="FF9900"/>
                </a:solidFill>
                <a:latin typeface="Arial"/>
              </a:rPr>
              <a:t>22</a:t>
            </a:fld>
            <a:endParaRPr/>
          </a:p>
        </p:txBody>
      </p:sp>
      <p:sp>
        <p:nvSpPr>
          <p:cNvPr id="214" name="CustomShape 3"/>
          <p:cNvSpPr/>
          <p:nvPr/>
        </p:nvSpPr>
        <p:spPr>
          <a:xfrm>
            <a:off x="4104000" y="72000"/>
            <a:ext cx="3024000" cy="1481760"/>
          </a:xfrm>
          <a:prstGeom prst="rect">
            <a:avLst/>
          </a:prstGeom>
          <a:noFill/>
          <a:ln>
            <a:noFill/>
          </a:ln>
        </p:spPr>
        <p:txBody>
          <a:bodyPr lIns="90000" tIns="45000" rIns="90000" bIns="45000"/>
          <a:lstStyle/>
          <a:p>
            <a:pPr algn="ctr">
              <a:lnSpc>
                <a:spcPct val="100000"/>
              </a:lnSpc>
            </a:pPr>
            <a:r>
              <a:rPr lang="en-GB" sz="2000" b="1">
                <a:solidFill>
                  <a:srgbClr val="FF9900"/>
                </a:solidFill>
                <a:latin typeface="Arial"/>
              </a:rPr>
              <a:t>ADDITIONAL FEATURES</a:t>
            </a:r>
            <a:endParaRPr/>
          </a:p>
          <a:p>
            <a:pPr algn="ctr">
              <a:lnSpc>
                <a:spcPct val="100000"/>
              </a:lnSpc>
            </a:pPr>
            <a:endParaRPr/>
          </a:p>
          <a:p>
            <a:pPr>
              <a:lnSpc>
                <a:spcPct val="100000"/>
              </a:lnSpc>
            </a:pPr>
            <a:endParaRPr/>
          </a:p>
        </p:txBody>
      </p:sp>
      <p:pic>
        <p:nvPicPr>
          <p:cNvPr id="216" name="Immagine 1"/>
          <p:cNvPicPr/>
          <p:nvPr/>
        </p:nvPicPr>
        <p:blipFill>
          <a:blip r:embed="rId3"/>
          <a:srcRect l="71594" t="48235"/>
          <a:stretch>
            <a:fillRect/>
          </a:stretch>
        </p:blipFill>
        <p:spPr>
          <a:xfrm>
            <a:off x="3188633" y="2993697"/>
            <a:ext cx="2736000" cy="3317040"/>
          </a:xfrm>
          <a:prstGeom prst="rect">
            <a:avLst/>
          </a:prstGeom>
          <a:ln>
            <a:noFill/>
          </a:ln>
        </p:spPr>
      </p:pic>
      <p:sp>
        <p:nvSpPr>
          <p:cNvPr id="7" name="CasellaDiTesto 6"/>
          <p:cNvSpPr txBox="1"/>
          <p:nvPr/>
        </p:nvSpPr>
        <p:spPr>
          <a:xfrm>
            <a:off x="503550" y="845445"/>
            <a:ext cx="7200900" cy="716350"/>
          </a:xfrm>
          <a:prstGeom prst="rect">
            <a:avLst/>
          </a:prstGeom>
          <a:noFill/>
        </p:spPr>
        <p:txBody>
          <a:bodyPr wrap="square" rtlCol="0" anchor="t">
            <a:spAutoFit/>
          </a:bodyPr>
          <a:lstStyle/>
          <a:p>
            <a:pPr>
              <a:lnSpc>
                <a:spcPct val="200000"/>
              </a:lnSpc>
            </a:pPr>
            <a:r>
              <a:rPr lang="en-US" sz="2400" b="1" i="1" dirty="0" smtClean="0">
                <a:solidFill>
                  <a:srgbClr val="85A8CF"/>
                </a:solidFill>
                <a:effectLst>
                  <a:outerShdw blurRad="38100" dist="38100" dir="2700000" algn="tl">
                    <a:srgbClr val="000000">
                      <a:alpha val="43137"/>
                    </a:srgbClr>
                  </a:outerShdw>
                </a:effectLst>
              </a:rPr>
              <a:t>LOAD CONTROL</a:t>
            </a:r>
            <a:endParaRPr lang="en-US" sz="2400" i="1" dirty="0" smtClean="0">
              <a:solidFill>
                <a:srgbClr val="85A8CF"/>
              </a:solidFill>
              <a:effectLst>
                <a:outerShdw blurRad="38100" dist="38100" dir="2700000" algn="tl">
                  <a:srgbClr val="000000">
                    <a:alpha val="43137"/>
                  </a:srgbClr>
                </a:outerShdw>
              </a:effectLst>
            </a:endParaRPr>
          </a:p>
        </p:txBody>
      </p:sp>
      <p:pic>
        <p:nvPicPr>
          <p:cNvPr id="2" name="Immagin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58225" y="1088268"/>
            <a:ext cx="1512000" cy="1921500"/>
          </a:xfrm>
          <a:prstGeom prst="rect">
            <a:avLst/>
          </a:prstGeom>
        </p:spPr>
      </p:pic>
      <p:sp>
        <p:nvSpPr>
          <p:cNvPr id="9" name="CasellaDiTesto 8"/>
          <p:cNvSpPr txBox="1"/>
          <p:nvPr/>
        </p:nvSpPr>
        <p:spPr>
          <a:xfrm>
            <a:off x="503550" y="1919571"/>
            <a:ext cx="6778399" cy="716350"/>
          </a:xfrm>
          <a:prstGeom prst="rect">
            <a:avLst/>
          </a:prstGeom>
          <a:noFill/>
        </p:spPr>
        <p:txBody>
          <a:bodyPr wrap="square" rtlCol="0" anchor="t">
            <a:spAutoFit/>
          </a:bodyPr>
          <a:lstStyle/>
          <a:p>
            <a:pPr>
              <a:lnSpc>
                <a:spcPct val="200000"/>
              </a:lnSpc>
            </a:pPr>
            <a:r>
              <a:rPr lang="en-US" sz="2400" b="1" dirty="0" smtClean="0"/>
              <a:t>TOTAL CABIN LOAD  &lt; 320kg</a:t>
            </a:r>
          </a:p>
        </p:txBody>
      </p:sp>
    </p:spTree>
    <p:extLst>
      <p:ext uri="{BB962C8B-B14F-4D97-AF65-F5344CB8AC3E}">
        <p14:creationId xmlns:p14="http://schemas.microsoft.com/office/powerpoint/2010/main" val="3338384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16"/>
                                        </p:tgtEl>
                                        <p:attrNameLst>
                                          <p:attrName>style.visibility</p:attrName>
                                        </p:attrNameLst>
                                      </p:cBhvr>
                                      <p:to>
                                        <p:strVal val="visible"/>
                                      </p:to>
                                    </p:set>
                                    <p:anim calcmode="lin" valueType="num">
                                      <p:cBhvr>
                                        <p:cTn id="7" dur="500" fill="hold"/>
                                        <p:tgtEl>
                                          <p:spTgt spid="216"/>
                                        </p:tgtEl>
                                        <p:attrNameLst>
                                          <p:attrName>ppt_w</p:attrName>
                                        </p:attrNameLst>
                                      </p:cBhvr>
                                      <p:tavLst>
                                        <p:tav tm="0">
                                          <p:val>
                                            <p:fltVal val="0"/>
                                          </p:val>
                                        </p:tav>
                                        <p:tav tm="100000">
                                          <p:val>
                                            <p:strVal val="#ppt_w"/>
                                          </p:val>
                                        </p:tav>
                                      </p:tavLst>
                                    </p:anim>
                                    <p:anim calcmode="lin" valueType="num">
                                      <p:cBhvr>
                                        <p:cTn id="8" dur="500" fill="hold"/>
                                        <p:tgtEl>
                                          <p:spTgt spid="216"/>
                                        </p:tgtEl>
                                        <p:attrNameLst>
                                          <p:attrName>ppt_h</p:attrName>
                                        </p:attrNameLst>
                                      </p:cBhvr>
                                      <p:tavLst>
                                        <p:tav tm="0">
                                          <p:val>
                                            <p:fltVal val="0"/>
                                          </p:val>
                                        </p:tav>
                                        <p:tav tm="100000">
                                          <p:val>
                                            <p:strVal val="#ppt_h"/>
                                          </p:val>
                                        </p:tav>
                                      </p:tavLst>
                                    </p:anim>
                                    <p:animEffect transition="in" filter="fade">
                                      <p:cBhvr>
                                        <p:cTn id="9" dur="500"/>
                                        <p:tgtEl>
                                          <p:spTgt spid="2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 name="TextShape 1"/>
          <p:cNvSpPr txBox="1"/>
          <p:nvPr/>
        </p:nvSpPr>
        <p:spPr>
          <a:xfrm>
            <a:off x="755640" y="128880"/>
            <a:ext cx="3060360" cy="585360"/>
          </a:xfrm>
          <a:prstGeom prst="rect">
            <a:avLst/>
          </a:prstGeom>
        </p:spPr>
        <p:txBody>
          <a:bodyPr lIns="0" tIns="0" rIns="0" bIns="0"/>
          <a:lstStyle/>
          <a:p>
            <a:pPr algn="ctr">
              <a:lnSpc>
                <a:spcPct val="100000"/>
              </a:lnSpc>
            </a:pPr>
            <a:r>
              <a:rPr lang="it-IT" sz="2000" b="1">
                <a:solidFill>
                  <a:srgbClr val="003F6E"/>
                </a:solidFill>
                <a:latin typeface="Arial"/>
              </a:rPr>
              <a:t>AUTOMATION OF AN ELEVATOR PLANT</a:t>
            </a:r>
            <a:endParaRPr/>
          </a:p>
        </p:txBody>
      </p:sp>
      <p:sp>
        <p:nvSpPr>
          <p:cNvPr id="218" name="TextShape 2"/>
          <p:cNvSpPr txBox="1"/>
          <p:nvPr/>
        </p:nvSpPr>
        <p:spPr>
          <a:xfrm>
            <a:off x="8763120" y="6613560"/>
            <a:ext cx="1361880" cy="244080"/>
          </a:xfrm>
          <a:prstGeom prst="rect">
            <a:avLst/>
          </a:prstGeom>
        </p:spPr>
        <p:txBody>
          <a:bodyPr lIns="0" tIns="0" rIns="1080000" bIns="0"/>
          <a:lstStyle/>
          <a:p>
            <a:pPr>
              <a:lnSpc>
                <a:spcPct val="100000"/>
              </a:lnSpc>
            </a:pPr>
            <a:fld id="{FDA316DC-F2C5-42B7-A281-9B2A4202A492}" type="slidenum">
              <a:rPr lang="en-GB" sz="1600" b="1">
                <a:solidFill>
                  <a:srgbClr val="FF9900"/>
                </a:solidFill>
                <a:latin typeface="Arial"/>
              </a:rPr>
              <a:t>23</a:t>
            </a:fld>
            <a:endParaRPr/>
          </a:p>
        </p:txBody>
      </p:sp>
      <p:sp>
        <p:nvSpPr>
          <p:cNvPr id="219" name="CustomShape 3"/>
          <p:cNvSpPr/>
          <p:nvPr/>
        </p:nvSpPr>
        <p:spPr>
          <a:xfrm>
            <a:off x="4104000" y="72000"/>
            <a:ext cx="3024000" cy="1481760"/>
          </a:xfrm>
          <a:prstGeom prst="rect">
            <a:avLst/>
          </a:prstGeom>
          <a:noFill/>
          <a:ln>
            <a:noFill/>
          </a:ln>
        </p:spPr>
        <p:txBody>
          <a:bodyPr lIns="90000" tIns="45000" rIns="90000" bIns="45000"/>
          <a:lstStyle/>
          <a:p>
            <a:pPr algn="ctr">
              <a:lnSpc>
                <a:spcPct val="100000"/>
              </a:lnSpc>
            </a:pPr>
            <a:r>
              <a:rPr lang="en-GB" sz="2000" b="1">
                <a:solidFill>
                  <a:srgbClr val="FF9900"/>
                </a:solidFill>
                <a:latin typeface="Arial"/>
              </a:rPr>
              <a:t>ADDITIONAL FEATURES</a:t>
            </a:r>
            <a:endParaRPr/>
          </a:p>
          <a:p>
            <a:pPr algn="ctr">
              <a:lnSpc>
                <a:spcPct val="100000"/>
              </a:lnSpc>
            </a:pPr>
            <a:endParaRPr/>
          </a:p>
          <a:p>
            <a:pPr>
              <a:lnSpc>
                <a:spcPct val="100000"/>
              </a:lnSpc>
            </a:pPr>
            <a:endParaRPr/>
          </a:p>
        </p:txBody>
      </p:sp>
      <p:sp>
        <p:nvSpPr>
          <p:cNvPr id="6" name="CasellaDiTesto 5"/>
          <p:cNvSpPr txBox="1"/>
          <p:nvPr/>
        </p:nvSpPr>
        <p:spPr>
          <a:xfrm>
            <a:off x="503550" y="845445"/>
            <a:ext cx="7200900" cy="716350"/>
          </a:xfrm>
          <a:prstGeom prst="rect">
            <a:avLst/>
          </a:prstGeom>
          <a:noFill/>
        </p:spPr>
        <p:txBody>
          <a:bodyPr wrap="square" rtlCol="0" anchor="t">
            <a:spAutoFit/>
          </a:bodyPr>
          <a:lstStyle/>
          <a:p>
            <a:pPr>
              <a:lnSpc>
                <a:spcPct val="200000"/>
              </a:lnSpc>
            </a:pPr>
            <a:r>
              <a:rPr lang="en-US" sz="2400" b="1" i="1" dirty="0" smtClean="0">
                <a:solidFill>
                  <a:srgbClr val="85A8CF"/>
                </a:solidFill>
                <a:effectLst>
                  <a:outerShdw blurRad="38100" dist="38100" dir="2700000" algn="tl">
                    <a:srgbClr val="000000">
                      <a:alpha val="43137"/>
                    </a:srgbClr>
                  </a:outerShdw>
                </a:effectLst>
              </a:rPr>
              <a:t>BLACKOUT</a:t>
            </a:r>
            <a:endParaRPr lang="en-US" sz="2400" i="1" dirty="0" smtClean="0">
              <a:solidFill>
                <a:srgbClr val="85A8CF"/>
              </a:solidFill>
              <a:effectLst>
                <a:outerShdw blurRad="38100" dist="38100" dir="2700000" algn="tl">
                  <a:srgbClr val="000000">
                    <a:alpha val="43137"/>
                  </a:srgbClr>
                </a:outerShdw>
              </a:effectLst>
            </a:endParaRPr>
          </a:p>
        </p:txBody>
      </p:sp>
      <p:sp>
        <p:nvSpPr>
          <p:cNvPr id="4" name="Figura a mano libera 3"/>
          <p:cNvSpPr/>
          <p:nvPr/>
        </p:nvSpPr>
        <p:spPr>
          <a:xfrm>
            <a:off x="1459198" y="2327205"/>
            <a:ext cx="2175867" cy="870346"/>
          </a:xfrm>
          <a:custGeom>
            <a:avLst/>
            <a:gdLst>
              <a:gd name="connsiteX0" fmla="*/ 0 w 2175867"/>
              <a:gd name="connsiteY0" fmla="*/ 0 h 870346"/>
              <a:gd name="connsiteX1" fmla="*/ 1740694 w 2175867"/>
              <a:gd name="connsiteY1" fmla="*/ 0 h 870346"/>
              <a:gd name="connsiteX2" fmla="*/ 2175867 w 2175867"/>
              <a:gd name="connsiteY2" fmla="*/ 435173 h 870346"/>
              <a:gd name="connsiteX3" fmla="*/ 1740694 w 2175867"/>
              <a:gd name="connsiteY3" fmla="*/ 870346 h 870346"/>
              <a:gd name="connsiteX4" fmla="*/ 0 w 2175867"/>
              <a:gd name="connsiteY4" fmla="*/ 870346 h 870346"/>
              <a:gd name="connsiteX5" fmla="*/ 435173 w 2175867"/>
              <a:gd name="connsiteY5" fmla="*/ 435173 h 870346"/>
              <a:gd name="connsiteX6" fmla="*/ 0 w 2175867"/>
              <a:gd name="connsiteY6" fmla="*/ 0 h 870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5867" h="870346">
                <a:moveTo>
                  <a:pt x="0" y="0"/>
                </a:moveTo>
                <a:lnTo>
                  <a:pt x="1740694" y="0"/>
                </a:lnTo>
                <a:lnTo>
                  <a:pt x="2175867" y="435173"/>
                </a:lnTo>
                <a:lnTo>
                  <a:pt x="1740694" y="870346"/>
                </a:lnTo>
                <a:lnTo>
                  <a:pt x="0" y="870346"/>
                </a:lnTo>
                <a:lnTo>
                  <a:pt x="435173" y="435173"/>
                </a:lnTo>
                <a:lnTo>
                  <a:pt x="0" y="0"/>
                </a:lnTo>
                <a:close/>
              </a:path>
            </a:pathLst>
          </a:custGeom>
          <a:solidFill>
            <a:srgbClr val="2C5986"/>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503182" tIns="22670" rIns="457843" bIns="22670" numCol="1" spcCol="1270" anchor="ctr" anchorCtr="0">
            <a:noAutofit/>
          </a:bodyPr>
          <a:lstStyle/>
          <a:p>
            <a:pPr lvl="0" algn="ctr" defTabSz="755650">
              <a:lnSpc>
                <a:spcPct val="90000"/>
              </a:lnSpc>
              <a:spcBef>
                <a:spcPct val="0"/>
              </a:spcBef>
              <a:spcAft>
                <a:spcPct val="35000"/>
              </a:spcAft>
            </a:pPr>
            <a:r>
              <a:rPr lang="it-IT" sz="1700" b="1" kern="1200" dirty="0" smtClean="0"/>
              <a:t>BLACKOUT</a:t>
            </a:r>
            <a:endParaRPr lang="it-IT" sz="1700" b="1" kern="1200" dirty="0"/>
          </a:p>
        </p:txBody>
      </p:sp>
      <p:sp>
        <p:nvSpPr>
          <p:cNvPr id="5" name="Figura a mano libera 4"/>
          <p:cNvSpPr/>
          <p:nvPr/>
        </p:nvSpPr>
        <p:spPr>
          <a:xfrm>
            <a:off x="3417479" y="2327205"/>
            <a:ext cx="2175867" cy="870346"/>
          </a:xfrm>
          <a:custGeom>
            <a:avLst/>
            <a:gdLst>
              <a:gd name="connsiteX0" fmla="*/ 0 w 2175867"/>
              <a:gd name="connsiteY0" fmla="*/ 0 h 870346"/>
              <a:gd name="connsiteX1" fmla="*/ 1740694 w 2175867"/>
              <a:gd name="connsiteY1" fmla="*/ 0 h 870346"/>
              <a:gd name="connsiteX2" fmla="*/ 2175867 w 2175867"/>
              <a:gd name="connsiteY2" fmla="*/ 435173 h 870346"/>
              <a:gd name="connsiteX3" fmla="*/ 1740694 w 2175867"/>
              <a:gd name="connsiteY3" fmla="*/ 870346 h 870346"/>
              <a:gd name="connsiteX4" fmla="*/ 0 w 2175867"/>
              <a:gd name="connsiteY4" fmla="*/ 870346 h 870346"/>
              <a:gd name="connsiteX5" fmla="*/ 435173 w 2175867"/>
              <a:gd name="connsiteY5" fmla="*/ 435173 h 870346"/>
              <a:gd name="connsiteX6" fmla="*/ 0 w 2175867"/>
              <a:gd name="connsiteY6" fmla="*/ 0 h 870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5867" h="870346">
                <a:moveTo>
                  <a:pt x="0" y="0"/>
                </a:moveTo>
                <a:lnTo>
                  <a:pt x="1740694" y="0"/>
                </a:lnTo>
                <a:lnTo>
                  <a:pt x="2175867" y="435173"/>
                </a:lnTo>
                <a:lnTo>
                  <a:pt x="1740694" y="870346"/>
                </a:lnTo>
                <a:lnTo>
                  <a:pt x="0" y="870346"/>
                </a:lnTo>
                <a:lnTo>
                  <a:pt x="435173" y="435173"/>
                </a:lnTo>
                <a:lnTo>
                  <a:pt x="0" y="0"/>
                </a:lnTo>
                <a:close/>
              </a:path>
            </a:pathLst>
          </a:custGeom>
          <a:solidFill>
            <a:srgbClr val="2C5986"/>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503182" tIns="22670" rIns="457843" bIns="22670" numCol="1" spcCol="1270" anchor="ctr" anchorCtr="0">
            <a:noAutofit/>
          </a:bodyPr>
          <a:lstStyle/>
          <a:p>
            <a:pPr lvl="0" algn="ctr" defTabSz="755650">
              <a:lnSpc>
                <a:spcPct val="90000"/>
              </a:lnSpc>
              <a:spcBef>
                <a:spcPct val="0"/>
              </a:spcBef>
              <a:spcAft>
                <a:spcPct val="35000"/>
              </a:spcAft>
            </a:pPr>
            <a:r>
              <a:rPr lang="it-IT" sz="1700" b="1" kern="1200" dirty="0" smtClean="0"/>
              <a:t>RECOVERY</a:t>
            </a:r>
            <a:endParaRPr lang="it-IT" sz="1700" b="1" kern="1200" dirty="0"/>
          </a:p>
        </p:txBody>
      </p:sp>
      <p:sp>
        <p:nvSpPr>
          <p:cNvPr id="7" name="Figura a mano libera 6"/>
          <p:cNvSpPr/>
          <p:nvPr/>
        </p:nvSpPr>
        <p:spPr>
          <a:xfrm>
            <a:off x="5375759" y="2327205"/>
            <a:ext cx="2175867" cy="870346"/>
          </a:xfrm>
          <a:custGeom>
            <a:avLst/>
            <a:gdLst>
              <a:gd name="connsiteX0" fmla="*/ 0 w 2175867"/>
              <a:gd name="connsiteY0" fmla="*/ 0 h 870346"/>
              <a:gd name="connsiteX1" fmla="*/ 1740694 w 2175867"/>
              <a:gd name="connsiteY1" fmla="*/ 0 h 870346"/>
              <a:gd name="connsiteX2" fmla="*/ 2175867 w 2175867"/>
              <a:gd name="connsiteY2" fmla="*/ 435173 h 870346"/>
              <a:gd name="connsiteX3" fmla="*/ 1740694 w 2175867"/>
              <a:gd name="connsiteY3" fmla="*/ 870346 h 870346"/>
              <a:gd name="connsiteX4" fmla="*/ 0 w 2175867"/>
              <a:gd name="connsiteY4" fmla="*/ 870346 h 870346"/>
              <a:gd name="connsiteX5" fmla="*/ 435173 w 2175867"/>
              <a:gd name="connsiteY5" fmla="*/ 435173 h 870346"/>
              <a:gd name="connsiteX6" fmla="*/ 0 w 2175867"/>
              <a:gd name="connsiteY6" fmla="*/ 0 h 870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5867" h="870346">
                <a:moveTo>
                  <a:pt x="0" y="0"/>
                </a:moveTo>
                <a:lnTo>
                  <a:pt x="1740694" y="0"/>
                </a:lnTo>
                <a:lnTo>
                  <a:pt x="2175867" y="435173"/>
                </a:lnTo>
                <a:lnTo>
                  <a:pt x="1740694" y="870346"/>
                </a:lnTo>
                <a:lnTo>
                  <a:pt x="0" y="870346"/>
                </a:lnTo>
                <a:lnTo>
                  <a:pt x="435173" y="435173"/>
                </a:lnTo>
                <a:lnTo>
                  <a:pt x="0" y="0"/>
                </a:lnTo>
                <a:close/>
              </a:path>
            </a:pathLst>
          </a:custGeom>
          <a:solidFill>
            <a:srgbClr val="2C5986"/>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503182" tIns="22670" rIns="457843" bIns="22670" numCol="1" spcCol="1270" anchor="ctr" anchorCtr="0">
            <a:noAutofit/>
          </a:bodyPr>
          <a:lstStyle/>
          <a:p>
            <a:pPr lvl="0" algn="ctr" defTabSz="755650">
              <a:lnSpc>
                <a:spcPct val="90000"/>
              </a:lnSpc>
              <a:spcBef>
                <a:spcPct val="0"/>
              </a:spcBef>
              <a:spcAft>
                <a:spcPct val="35000"/>
              </a:spcAft>
            </a:pPr>
            <a:r>
              <a:rPr lang="it-IT" sz="1700" b="1" kern="1200" dirty="0" smtClean="0"/>
              <a:t>NORMAL WORKING CONDITION</a:t>
            </a:r>
            <a:endParaRPr lang="it-IT" sz="1700" b="1" kern="1200" dirty="0"/>
          </a:p>
        </p:txBody>
      </p:sp>
      <p:pic>
        <p:nvPicPr>
          <p:cNvPr id="8" name="Immagine 7"/>
          <p:cNvPicPr>
            <a:picLocks noChangeAspect="1"/>
          </p:cNvPicPr>
          <p:nvPr/>
        </p:nvPicPr>
        <p:blipFill>
          <a:blip r:embed="rId3"/>
          <a:stretch>
            <a:fillRect/>
          </a:stretch>
        </p:blipFill>
        <p:spPr>
          <a:xfrm>
            <a:off x="2379282" y="3962961"/>
            <a:ext cx="3984658" cy="916824"/>
          </a:xfrm>
          <a:prstGeom prst="rect">
            <a:avLst/>
          </a:prstGeom>
        </p:spPr>
      </p:pic>
      <p:pic>
        <p:nvPicPr>
          <p:cNvPr id="9" name="Immagin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57728" y="1233133"/>
            <a:ext cx="827766" cy="1016183"/>
          </a:xfrm>
          <a:prstGeom prst="rect">
            <a:avLst/>
          </a:prstGeom>
        </p:spPr>
      </p:pic>
    </p:spTree>
    <p:extLst>
      <p:ext uri="{BB962C8B-B14F-4D97-AF65-F5344CB8AC3E}">
        <p14:creationId xmlns:p14="http://schemas.microsoft.com/office/powerpoint/2010/main" val="1306057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p:cTn id="14" dur="500" fill="hold"/>
                                        <p:tgtEl>
                                          <p:spTgt spid="4"/>
                                        </p:tgtEl>
                                        <p:attrNameLst>
                                          <p:attrName>ppt_w</p:attrName>
                                        </p:attrNameLst>
                                      </p:cBhvr>
                                      <p:tavLst>
                                        <p:tav tm="0">
                                          <p:val>
                                            <p:fltVal val="0"/>
                                          </p:val>
                                        </p:tav>
                                        <p:tav tm="100000">
                                          <p:val>
                                            <p:strVal val="#ppt_w"/>
                                          </p:val>
                                        </p:tav>
                                      </p:tavLst>
                                    </p:anim>
                                    <p:anim calcmode="lin" valueType="num">
                                      <p:cBhvr>
                                        <p:cTn id="15" dur="500" fill="hold"/>
                                        <p:tgtEl>
                                          <p:spTgt spid="4"/>
                                        </p:tgtEl>
                                        <p:attrNameLst>
                                          <p:attrName>ppt_h</p:attrName>
                                        </p:attrNameLst>
                                      </p:cBhvr>
                                      <p:tavLst>
                                        <p:tav tm="0">
                                          <p:val>
                                            <p:fltVal val="0"/>
                                          </p:val>
                                        </p:tav>
                                        <p:tav tm="100000">
                                          <p:val>
                                            <p:strVal val="#ppt_h"/>
                                          </p:val>
                                        </p:tav>
                                      </p:tavLst>
                                    </p:anim>
                                    <p:animEffect transition="in" filter="fade">
                                      <p:cBhvr>
                                        <p:cTn id="16" dur="500"/>
                                        <p:tgtEl>
                                          <p:spTgt spid="4"/>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anim calcmode="lin" valueType="num">
                                      <p:cBhvr>
                                        <p:cTn id="21" dur="500" fill="hold"/>
                                        <p:tgtEl>
                                          <p:spTgt spid="5"/>
                                        </p:tgtEl>
                                        <p:attrNameLst>
                                          <p:attrName>ppt_w</p:attrName>
                                        </p:attrNameLst>
                                      </p:cBhvr>
                                      <p:tavLst>
                                        <p:tav tm="0">
                                          <p:val>
                                            <p:fltVal val="0"/>
                                          </p:val>
                                        </p:tav>
                                        <p:tav tm="100000">
                                          <p:val>
                                            <p:strVal val="#ppt_w"/>
                                          </p:val>
                                        </p:tav>
                                      </p:tavLst>
                                    </p:anim>
                                    <p:anim calcmode="lin" valueType="num">
                                      <p:cBhvr>
                                        <p:cTn id="22" dur="500" fill="hold"/>
                                        <p:tgtEl>
                                          <p:spTgt spid="5"/>
                                        </p:tgtEl>
                                        <p:attrNameLst>
                                          <p:attrName>ppt_h</p:attrName>
                                        </p:attrNameLst>
                                      </p:cBhvr>
                                      <p:tavLst>
                                        <p:tav tm="0">
                                          <p:val>
                                            <p:fltVal val="0"/>
                                          </p:val>
                                        </p:tav>
                                        <p:tav tm="100000">
                                          <p:val>
                                            <p:strVal val="#ppt_h"/>
                                          </p:val>
                                        </p:tav>
                                      </p:tavLst>
                                    </p:anim>
                                    <p:animEffect transition="in" filter="fade">
                                      <p:cBhvr>
                                        <p:cTn id="23" dur="500"/>
                                        <p:tgtEl>
                                          <p:spTgt spid="5"/>
                                        </p:tgtEl>
                                      </p:cBhvr>
                                    </p:animEffect>
                                  </p:childTnLst>
                                </p:cTn>
                              </p:par>
                              <p:par>
                                <p:cTn id="24" presetID="53" presetClass="entr" presetSubtype="16" fill="hold" nodeType="withEffect">
                                  <p:stCondLst>
                                    <p:cond delay="0"/>
                                  </p:stCondLst>
                                  <p:childTnLst>
                                    <p:set>
                                      <p:cBhvr>
                                        <p:cTn id="25" dur="1" fill="hold">
                                          <p:stCondLst>
                                            <p:cond delay="0"/>
                                          </p:stCondLst>
                                        </p:cTn>
                                        <p:tgtEl>
                                          <p:spTgt spid="9"/>
                                        </p:tgtEl>
                                        <p:attrNameLst>
                                          <p:attrName>style.visibility</p:attrName>
                                        </p:attrNameLst>
                                      </p:cBhvr>
                                      <p:to>
                                        <p:strVal val="visible"/>
                                      </p:to>
                                    </p:set>
                                    <p:anim calcmode="lin" valueType="num">
                                      <p:cBhvr>
                                        <p:cTn id="26" dur="500" fill="hold"/>
                                        <p:tgtEl>
                                          <p:spTgt spid="9"/>
                                        </p:tgtEl>
                                        <p:attrNameLst>
                                          <p:attrName>ppt_w</p:attrName>
                                        </p:attrNameLst>
                                      </p:cBhvr>
                                      <p:tavLst>
                                        <p:tav tm="0">
                                          <p:val>
                                            <p:fltVal val="0"/>
                                          </p:val>
                                        </p:tav>
                                        <p:tav tm="100000">
                                          <p:val>
                                            <p:strVal val="#ppt_w"/>
                                          </p:val>
                                        </p:tav>
                                      </p:tavLst>
                                    </p:anim>
                                    <p:anim calcmode="lin" valueType="num">
                                      <p:cBhvr>
                                        <p:cTn id="27" dur="500" fill="hold"/>
                                        <p:tgtEl>
                                          <p:spTgt spid="9"/>
                                        </p:tgtEl>
                                        <p:attrNameLst>
                                          <p:attrName>ppt_h</p:attrName>
                                        </p:attrNameLst>
                                      </p:cBhvr>
                                      <p:tavLst>
                                        <p:tav tm="0">
                                          <p:val>
                                            <p:fltVal val="0"/>
                                          </p:val>
                                        </p:tav>
                                        <p:tav tm="100000">
                                          <p:val>
                                            <p:strVal val="#ppt_h"/>
                                          </p:val>
                                        </p:tav>
                                      </p:tavLst>
                                    </p:anim>
                                    <p:animEffect transition="in" filter="fade">
                                      <p:cBhvr>
                                        <p:cTn id="28" dur="500"/>
                                        <p:tgtEl>
                                          <p:spTgt spid="9"/>
                                        </p:tgtEl>
                                      </p:cBhvr>
                                    </p:animEffect>
                                  </p:childTnLst>
                                </p:cTn>
                              </p:par>
                            </p:childTnLst>
                          </p:cTn>
                        </p:par>
                      </p:childTnLst>
                    </p:cTn>
                  </p:par>
                  <p:par>
                    <p:cTn id="29" fill="hold">
                      <p:stCondLst>
                        <p:cond delay="indefinite"/>
                      </p:stCondLst>
                      <p:childTnLst>
                        <p:par>
                          <p:cTn id="30" fill="hold">
                            <p:stCondLst>
                              <p:cond delay="0"/>
                            </p:stCondLst>
                            <p:childTnLst>
                              <p:par>
                                <p:cTn id="31" presetID="53" presetClass="entr" presetSubtype="16" fill="hold" grpId="0" nodeType="clickEffect">
                                  <p:stCondLst>
                                    <p:cond delay="0"/>
                                  </p:stCondLst>
                                  <p:childTnLst>
                                    <p:set>
                                      <p:cBhvr>
                                        <p:cTn id="32" dur="1" fill="hold">
                                          <p:stCondLst>
                                            <p:cond delay="0"/>
                                          </p:stCondLst>
                                        </p:cTn>
                                        <p:tgtEl>
                                          <p:spTgt spid="7"/>
                                        </p:tgtEl>
                                        <p:attrNameLst>
                                          <p:attrName>style.visibility</p:attrName>
                                        </p:attrNameLst>
                                      </p:cBhvr>
                                      <p:to>
                                        <p:strVal val="visible"/>
                                      </p:to>
                                    </p:set>
                                    <p:anim calcmode="lin" valueType="num">
                                      <p:cBhvr>
                                        <p:cTn id="33" dur="500" fill="hold"/>
                                        <p:tgtEl>
                                          <p:spTgt spid="7"/>
                                        </p:tgtEl>
                                        <p:attrNameLst>
                                          <p:attrName>ppt_w</p:attrName>
                                        </p:attrNameLst>
                                      </p:cBhvr>
                                      <p:tavLst>
                                        <p:tav tm="0">
                                          <p:val>
                                            <p:fltVal val="0"/>
                                          </p:val>
                                        </p:tav>
                                        <p:tav tm="100000">
                                          <p:val>
                                            <p:strVal val="#ppt_w"/>
                                          </p:val>
                                        </p:tav>
                                      </p:tavLst>
                                    </p:anim>
                                    <p:anim calcmode="lin" valueType="num">
                                      <p:cBhvr>
                                        <p:cTn id="34" dur="500" fill="hold"/>
                                        <p:tgtEl>
                                          <p:spTgt spid="7"/>
                                        </p:tgtEl>
                                        <p:attrNameLst>
                                          <p:attrName>ppt_h</p:attrName>
                                        </p:attrNameLst>
                                      </p:cBhvr>
                                      <p:tavLst>
                                        <p:tav tm="0">
                                          <p:val>
                                            <p:fltVal val="0"/>
                                          </p:val>
                                        </p:tav>
                                        <p:tav tm="100000">
                                          <p:val>
                                            <p:strVal val="#ppt_h"/>
                                          </p:val>
                                        </p:tav>
                                      </p:tavLst>
                                    </p:anim>
                                    <p:animEffect transition="in" filter="fade">
                                      <p:cBhvr>
                                        <p:cTn id="3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uppo 10"/>
          <p:cNvGrpSpPr/>
          <p:nvPr/>
        </p:nvGrpSpPr>
        <p:grpSpPr>
          <a:xfrm>
            <a:off x="5852160" y="1227320"/>
            <a:ext cx="2615466" cy="986649"/>
            <a:chOff x="1459198" y="3861048"/>
            <a:chExt cx="4135223" cy="1657898"/>
          </a:xfrm>
        </p:grpSpPr>
        <p:pic>
          <p:nvPicPr>
            <p:cNvPr id="12" name="Picture 2" descr="http://www.rumoi.pref.hokkaido.lg.jp/ts/zim/stop.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59198" y="3861048"/>
              <a:ext cx="2368425" cy="1657898"/>
            </a:xfrm>
            <a:prstGeom prst="rect">
              <a:avLst/>
            </a:prstGeom>
            <a:noFill/>
            <a:extLst>
              <a:ext uri="{909E8E84-426E-40DD-AFC4-6F175D3DCCD1}">
                <a14:hiddenFill xmlns:a14="http://schemas.microsoft.com/office/drawing/2010/main">
                  <a:solidFill>
                    <a:srgbClr val="FFFFFF"/>
                  </a:solidFill>
                </a14:hiddenFill>
              </a:ext>
            </a:extLst>
          </p:spPr>
        </p:pic>
        <p:sp>
          <p:nvSpPr>
            <p:cNvPr id="13" name="Rettangolo 12"/>
            <p:cNvSpPr/>
            <p:nvPr/>
          </p:nvSpPr>
          <p:spPr bwMode="auto">
            <a:xfrm>
              <a:off x="3938237" y="4509120"/>
              <a:ext cx="1656184" cy="576064"/>
            </a:xfrm>
            <a:prstGeom prst="rect">
              <a:avLst/>
            </a:prstGeom>
            <a:no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0" fontAlgn="base" latinLnBrk="0" hangingPunct="0">
                <a:lnSpc>
                  <a:spcPct val="100000"/>
                </a:lnSpc>
                <a:spcBef>
                  <a:spcPct val="20000"/>
                </a:spcBef>
                <a:spcAft>
                  <a:spcPct val="0"/>
                </a:spcAft>
                <a:buClrTx/>
                <a:buSzTx/>
                <a:buFontTx/>
                <a:buNone/>
                <a:tabLst/>
              </a:pPr>
              <a:r>
                <a:rPr kumimoji="0" lang="it-IT" sz="1600" b="1" i="0" u="none" strike="noStrike" cap="none" normalizeH="0" baseline="0" dirty="0" smtClean="0">
                  <a:ln>
                    <a:noFill/>
                  </a:ln>
                  <a:solidFill>
                    <a:srgbClr val="FF0000"/>
                  </a:solidFill>
                  <a:effectLst/>
                  <a:latin typeface="Arial" charset="0"/>
                </a:rPr>
                <a:t>3 </a:t>
              </a:r>
              <a:r>
                <a:rPr kumimoji="0" lang="it-IT" sz="1600" b="1" i="0" u="none" strike="noStrike" cap="none" normalizeH="0" baseline="0" dirty="0" err="1" smtClean="0">
                  <a:ln>
                    <a:noFill/>
                  </a:ln>
                  <a:solidFill>
                    <a:srgbClr val="FF0000"/>
                  </a:solidFill>
                  <a:effectLst/>
                  <a:latin typeface="Arial" charset="0"/>
                </a:rPr>
                <a:t>seconds</a:t>
              </a:r>
              <a:endParaRPr kumimoji="0" lang="en-US" sz="1600" b="1" i="0" u="none" strike="noStrike" cap="none" normalizeH="0" baseline="0" dirty="0" smtClean="0">
                <a:ln>
                  <a:noFill/>
                </a:ln>
                <a:solidFill>
                  <a:srgbClr val="FF0000"/>
                </a:solidFill>
                <a:effectLst/>
                <a:latin typeface="Arial" charset="0"/>
              </a:endParaRPr>
            </a:p>
          </p:txBody>
        </p:sp>
      </p:grpSp>
      <p:sp>
        <p:nvSpPr>
          <p:cNvPr id="221" name="TextShape 1"/>
          <p:cNvSpPr txBox="1"/>
          <p:nvPr/>
        </p:nvSpPr>
        <p:spPr>
          <a:xfrm>
            <a:off x="755640" y="128880"/>
            <a:ext cx="3060360" cy="585360"/>
          </a:xfrm>
          <a:prstGeom prst="rect">
            <a:avLst/>
          </a:prstGeom>
        </p:spPr>
        <p:txBody>
          <a:bodyPr lIns="0" tIns="0" rIns="0" bIns="0"/>
          <a:lstStyle/>
          <a:p>
            <a:pPr algn="ctr">
              <a:lnSpc>
                <a:spcPct val="100000"/>
              </a:lnSpc>
            </a:pPr>
            <a:r>
              <a:rPr lang="it-IT" sz="2000" b="1">
                <a:solidFill>
                  <a:srgbClr val="003F6E"/>
                </a:solidFill>
                <a:latin typeface="Arial"/>
              </a:rPr>
              <a:t>AUTOMATION OF AN ELEVATOR PLANT</a:t>
            </a:r>
            <a:endParaRPr/>
          </a:p>
        </p:txBody>
      </p:sp>
      <p:sp>
        <p:nvSpPr>
          <p:cNvPr id="222" name="TextShape 2"/>
          <p:cNvSpPr txBox="1"/>
          <p:nvPr/>
        </p:nvSpPr>
        <p:spPr>
          <a:xfrm>
            <a:off x="8763120" y="6613560"/>
            <a:ext cx="1361880" cy="244080"/>
          </a:xfrm>
          <a:prstGeom prst="rect">
            <a:avLst/>
          </a:prstGeom>
        </p:spPr>
        <p:txBody>
          <a:bodyPr lIns="0" tIns="0" rIns="1080000" bIns="0"/>
          <a:lstStyle/>
          <a:p>
            <a:pPr>
              <a:lnSpc>
                <a:spcPct val="100000"/>
              </a:lnSpc>
            </a:pPr>
            <a:fld id="{6857304A-FA60-444B-8B8D-A0532797581D}" type="slidenum">
              <a:rPr lang="en-GB" sz="1600" b="1">
                <a:solidFill>
                  <a:srgbClr val="FF9900"/>
                </a:solidFill>
                <a:latin typeface="Arial"/>
              </a:rPr>
              <a:t>24</a:t>
            </a:fld>
            <a:endParaRPr/>
          </a:p>
        </p:txBody>
      </p:sp>
      <p:sp>
        <p:nvSpPr>
          <p:cNvPr id="223" name="CustomShape 3"/>
          <p:cNvSpPr/>
          <p:nvPr/>
        </p:nvSpPr>
        <p:spPr>
          <a:xfrm>
            <a:off x="4104000" y="72000"/>
            <a:ext cx="3024000" cy="1481760"/>
          </a:xfrm>
          <a:prstGeom prst="rect">
            <a:avLst/>
          </a:prstGeom>
          <a:noFill/>
          <a:ln>
            <a:noFill/>
          </a:ln>
        </p:spPr>
        <p:txBody>
          <a:bodyPr lIns="90000" tIns="45000" rIns="90000" bIns="45000"/>
          <a:lstStyle/>
          <a:p>
            <a:pPr algn="ctr">
              <a:lnSpc>
                <a:spcPct val="100000"/>
              </a:lnSpc>
            </a:pPr>
            <a:r>
              <a:rPr lang="en-GB" sz="2000" b="1">
                <a:solidFill>
                  <a:srgbClr val="FF9900"/>
                </a:solidFill>
                <a:latin typeface="Arial"/>
              </a:rPr>
              <a:t>ADDITIONAL FEATURES</a:t>
            </a:r>
            <a:endParaRPr/>
          </a:p>
          <a:p>
            <a:pPr algn="ctr">
              <a:lnSpc>
                <a:spcPct val="100000"/>
              </a:lnSpc>
            </a:pPr>
            <a:endParaRPr/>
          </a:p>
          <a:p>
            <a:pPr>
              <a:lnSpc>
                <a:spcPct val="100000"/>
              </a:lnSpc>
            </a:pPr>
            <a:endParaRPr/>
          </a:p>
        </p:txBody>
      </p:sp>
      <p:sp>
        <p:nvSpPr>
          <p:cNvPr id="6" name="CasellaDiTesto 5"/>
          <p:cNvSpPr txBox="1"/>
          <p:nvPr/>
        </p:nvSpPr>
        <p:spPr>
          <a:xfrm>
            <a:off x="503550" y="845445"/>
            <a:ext cx="7200900" cy="716350"/>
          </a:xfrm>
          <a:prstGeom prst="rect">
            <a:avLst/>
          </a:prstGeom>
          <a:noFill/>
        </p:spPr>
        <p:txBody>
          <a:bodyPr wrap="square" rtlCol="0" anchor="t">
            <a:spAutoFit/>
          </a:bodyPr>
          <a:lstStyle/>
          <a:p>
            <a:pPr>
              <a:lnSpc>
                <a:spcPct val="200000"/>
              </a:lnSpc>
            </a:pPr>
            <a:r>
              <a:rPr lang="en-US" sz="2400" b="1" i="1" dirty="0" smtClean="0">
                <a:solidFill>
                  <a:srgbClr val="85A8CF"/>
                </a:solidFill>
                <a:effectLst>
                  <a:outerShdw blurRad="38100" dist="38100" dir="2700000" algn="tl">
                    <a:srgbClr val="000000">
                      <a:alpha val="43137"/>
                    </a:srgbClr>
                  </a:outerShdw>
                </a:effectLst>
              </a:rPr>
              <a:t>FIRE</a:t>
            </a:r>
            <a:endParaRPr lang="en-US" sz="2400" i="1" dirty="0" smtClean="0">
              <a:solidFill>
                <a:srgbClr val="85A8CF"/>
              </a:solidFill>
              <a:effectLst>
                <a:outerShdw blurRad="38100" dist="38100" dir="2700000" algn="tl">
                  <a:srgbClr val="000000">
                    <a:alpha val="43137"/>
                  </a:srgbClr>
                </a:outerShdw>
              </a:effectLst>
            </a:endParaRPr>
          </a:p>
        </p:txBody>
      </p:sp>
      <p:sp>
        <p:nvSpPr>
          <p:cNvPr id="7" name="Figura a mano libera 6"/>
          <p:cNvSpPr/>
          <p:nvPr/>
        </p:nvSpPr>
        <p:spPr>
          <a:xfrm>
            <a:off x="1459198" y="2327205"/>
            <a:ext cx="2175867" cy="870346"/>
          </a:xfrm>
          <a:custGeom>
            <a:avLst/>
            <a:gdLst>
              <a:gd name="connsiteX0" fmla="*/ 0 w 2175867"/>
              <a:gd name="connsiteY0" fmla="*/ 0 h 870346"/>
              <a:gd name="connsiteX1" fmla="*/ 1740694 w 2175867"/>
              <a:gd name="connsiteY1" fmla="*/ 0 h 870346"/>
              <a:gd name="connsiteX2" fmla="*/ 2175867 w 2175867"/>
              <a:gd name="connsiteY2" fmla="*/ 435173 h 870346"/>
              <a:gd name="connsiteX3" fmla="*/ 1740694 w 2175867"/>
              <a:gd name="connsiteY3" fmla="*/ 870346 h 870346"/>
              <a:gd name="connsiteX4" fmla="*/ 0 w 2175867"/>
              <a:gd name="connsiteY4" fmla="*/ 870346 h 870346"/>
              <a:gd name="connsiteX5" fmla="*/ 435173 w 2175867"/>
              <a:gd name="connsiteY5" fmla="*/ 435173 h 870346"/>
              <a:gd name="connsiteX6" fmla="*/ 0 w 2175867"/>
              <a:gd name="connsiteY6" fmla="*/ 0 h 870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5867" h="870346">
                <a:moveTo>
                  <a:pt x="0" y="0"/>
                </a:moveTo>
                <a:lnTo>
                  <a:pt x="1740694" y="0"/>
                </a:lnTo>
                <a:lnTo>
                  <a:pt x="2175867" y="435173"/>
                </a:lnTo>
                <a:lnTo>
                  <a:pt x="1740694" y="870346"/>
                </a:lnTo>
                <a:lnTo>
                  <a:pt x="0" y="870346"/>
                </a:lnTo>
                <a:lnTo>
                  <a:pt x="435173" y="435173"/>
                </a:lnTo>
                <a:lnTo>
                  <a:pt x="0" y="0"/>
                </a:lnTo>
                <a:close/>
              </a:path>
            </a:pathLst>
          </a:custGeom>
          <a:solidFill>
            <a:srgbClr val="2C5986"/>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503182" tIns="22670" rIns="457843" bIns="22670" numCol="1" spcCol="1270" anchor="ctr" anchorCtr="0">
            <a:noAutofit/>
          </a:bodyPr>
          <a:lstStyle/>
          <a:p>
            <a:pPr lvl="0" algn="ctr" defTabSz="755650">
              <a:lnSpc>
                <a:spcPct val="90000"/>
              </a:lnSpc>
              <a:spcBef>
                <a:spcPct val="0"/>
              </a:spcBef>
              <a:spcAft>
                <a:spcPct val="35000"/>
              </a:spcAft>
            </a:pPr>
            <a:r>
              <a:rPr lang="it-IT" sz="1700" b="1" dirty="0" smtClean="0"/>
              <a:t>FIRE</a:t>
            </a:r>
            <a:endParaRPr lang="it-IT" sz="1700" b="1" kern="1200" dirty="0"/>
          </a:p>
        </p:txBody>
      </p:sp>
      <p:sp>
        <p:nvSpPr>
          <p:cNvPr id="8" name="Figura a mano libera 7"/>
          <p:cNvSpPr/>
          <p:nvPr/>
        </p:nvSpPr>
        <p:spPr>
          <a:xfrm>
            <a:off x="3417479" y="2327205"/>
            <a:ext cx="2434681" cy="870346"/>
          </a:xfrm>
          <a:custGeom>
            <a:avLst/>
            <a:gdLst>
              <a:gd name="connsiteX0" fmla="*/ 0 w 2175867"/>
              <a:gd name="connsiteY0" fmla="*/ 0 h 870346"/>
              <a:gd name="connsiteX1" fmla="*/ 1740694 w 2175867"/>
              <a:gd name="connsiteY1" fmla="*/ 0 h 870346"/>
              <a:gd name="connsiteX2" fmla="*/ 2175867 w 2175867"/>
              <a:gd name="connsiteY2" fmla="*/ 435173 h 870346"/>
              <a:gd name="connsiteX3" fmla="*/ 1740694 w 2175867"/>
              <a:gd name="connsiteY3" fmla="*/ 870346 h 870346"/>
              <a:gd name="connsiteX4" fmla="*/ 0 w 2175867"/>
              <a:gd name="connsiteY4" fmla="*/ 870346 h 870346"/>
              <a:gd name="connsiteX5" fmla="*/ 435173 w 2175867"/>
              <a:gd name="connsiteY5" fmla="*/ 435173 h 870346"/>
              <a:gd name="connsiteX6" fmla="*/ 0 w 2175867"/>
              <a:gd name="connsiteY6" fmla="*/ 0 h 870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5867" h="870346">
                <a:moveTo>
                  <a:pt x="0" y="0"/>
                </a:moveTo>
                <a:lnTo>
                  <a:pt x="1740694" y="0"/>
                </a:lnTo>
                <a:lnTo>
                  <a:pt x="2175867" y="435173"/>
                </a:lnTo>
                <a:lnTo>
                  <a:pt x="1740694" y="870346"/>
                </a:lnTo>
                <a:lnTo>
                  <a:pt x="0" y="870346"/>
                </a:lnTo>
                <a:lnTo>
                  <a:pt x="435173" y="435173"/>
                </a:lnTo>
                <a:lnTo>
                  <a:pt x="0" y="0"/>
                </a:lnTo>
                <a:close/>
              </a:path>
            </a:pathLst>
          </a:custGeom>
          <a:solidFill>
            <a:srgbClr val="2C5986"/>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503182" tIns="22670" rIns="457843" bIns="22670" numCol="1" spcCol="1270" anchor="ctr" anchorCtr="0">
            <a:noAutofit/>
          </a:bodyPr>
          <a:lstStyle/>
          <a:p>
            <a:pPr lvl="0" algn="ctr" defTabSz="755650">
              <a:lnSpc>
                <a:spcPct val="90000"/>
              </a:lnSpc>
              <a:spcBef>
                <a:spcPct val="0"/>
              </a:spcBef>
              <a:spcAft>
                <a:spcPct val="35000"/>
              </a:spcAft>
            </a:pPr>
            <a:r>
              <a:rPr lang="it-IT" sz="1700" b="1" dirty="0" smtClean="0"/>
              <a:t>EMERGENCY</a:t>
            </a:r>
            <a:endParaRPr lang="it-IT" sz="1700" b="1" kern="1200" dirty="0"/>
          </a:p>
        </p:txBody>
      </p:sp>
      <p:sp>
        <p:nvSpPr>
          <p:cNvPr id="9" name="Figura a mano libera 8"/>
          <p:cNvSpPr/>
          <p:nvPr/>
        </p:nvSpPr>
        <p:spPr>
          <a:xfrm>
            <a:off x="5616000" y="2327205"/>
            <a:ext cx="2175867" cy="870346"/>
          </a:xfrm>
          <a:custGeom>
            <a:avLst/>
            <a:gdLst>
              <a:gd name="connsiteX0" fmla="*/ 0 w 2175867"/>
              <a:gd name="connsiteY0" fmla="*/ 0 h 870346"/>
              <a:gd name="connsiteX1" fmla="*/ 1740694 w 2175867"/>
              <a:gd name="connsiteY1" fmla="*/ 0 h 870346"/>
              <a:gd name="connsiteX2" fmla="*/ 2175867 w 2175867"/>
              <a:gd name="connsiteY2" fmla="*/ 435173 h 870346"/>
              <a:gd name="connsiteX3" fmla="*/ 1740694 w 2175867"/>
              <a:gd name="connsiteY3" fmla="*/ 870346 h 870346"/>
              <a:gd name="connsiteX4" fmla="*/ 0 w 2175867"/>
              <a:gd name="connsiteY4" fmla="*/ 870346 h 870346"/>
              <a:gd name="connsiteX5" fmla="*/ 435173 w 2175867"/>
              <a:gd name="connsiteY5" fmla="*/ 435173 h 870346"/>
              <a:gd name="connsiteX6" fmla="*/ 0 w 2175867"/>
              <a:gd name="connsiteY6" fmla="*/ 0 h 870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5867" h="870346">
                <a:moveTo>
                  <a:pt x="0" y="0"/>
                </a:moveTo>
                <a:lnTo>
                  <a:pt x="1740694" y="0"/>
                </a:lnTo>
                <a:lnTo>
                  <a:pt x="2175867" y="435173"/>
                </a:lnTo>
                <a:lnTo>
                  <a:pt x="1740694" y="870346"/>
                </a:lnTo>
                <a:lnTo>
                  <a:pt x="0" y="870346"/>
                </a:lnTo>
                <a:lnTo>
                  <a:pt x="435173" y="435173"/>
                </a:lnTo>
                <a:lnTo>
                  <a:pt x="0" y="0"/>
                </a:lnTo>
                <a:close/>
              </a:path>
            </a:pathLst>
          </a:custGeom>
          <a:solidFill>
            <a:srgbClr val="2C5986"/>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503182" tIns="22670" rIns="457843" bIns="22670" numCol="1" spcCol="1270" anchor="ctr" anchorCtr="0">
            <a:noAutofit/>
          </a:bodyPr>
          <a:lstStyle/>
          <a:p>
            <a:pPr lvl="0" algn="ctr" defTabSz="755650">
              <a:lnSpc>
                <a:spcPct val="90000"/>
              </a:lnSpc>
              <a:spcBef>
                <a:spcPct val="0"/>
              </a:spcBef>
              <a:spcAft>
                <a:spcPct val="35000"/>
              </a:spcAft>
            </a:pPr>
            <a:r>
              <a:rPr lang="it-IT" sz="1700" b="1" kern="1200" dirty="0" smtClean="0"/>
              <a:t>NORMAL WORKING CONDITION</a:t>
            </a:r>
            <a:endParaRPr lang="it-IT" sz="1700" b="1" kern="1200" dirty="0"/>
          </a:p>
        </p:txBody>
      </p:sp>
      <p:pic>
        <p:nvPicPr>
          <p:cNvPr id="2" name="Immagine 1"/>
          <p:cNvPicPr>
            <a:picLocks noChangeAspect="1"/>
          </p:cNvPicPr>
          <p:nvPr/>
        </p:nvPicPr>
        <p:blipFill>
          <a:blip r:embed="rId4"/>
          <a:stretch>
            <a:fillRect/>
          </a:stretch>
        </p:blipFill>
        <p:spPr>
          <a:xfrm>
            <a:off x="2547131" y="3962961"/>
            <a:ext cx="3870559" cy="1352983"/>
          </a:xfrm>
          <a:prstGeom prst="rect">
            <a:avLst/>
          </a:prstGeom>
        </p:spPr>
      </p:pic>
      <p:pic>
        <p:nvPicPr>
          <p:cNvPr id="3" name="Immagin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62597" y="4108480"/>
            <a:ext cx="861497" cy="1061944"/>
          </a:xfrm>
          <a:prstGeom prst="rect">
            <a:avLst/>
          </a:prstGeom>
        </p:spPr>
      </p:pic>
    </p:spTree>
    <p:extLst>
      <p:ext uri="{BB962C8B-B14F-4D97-AF65-F5344CB8AC3E}">
        <p14:creationId xmlns:p14="http://schemas.microsoft.com/office/powerpoint/2010/main" val="3186617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p:cTn id="14" dur="500" fill="hold"/>
                                        <p:tgtEl>
                                          <p:spTgt spid="3"/>
                                        </p:tgtEl>
                                        <p:attrNameLst>
                                          <p:attrName>ppt_w</p:attrName>
                                        </p:attrNameLst>
                                      </p:cBhvr>
                                      <p:tavLst>
                                        <p:tav tm="0">
                                          <p:val>
                                            <p:fltVal val="0"/>
                                          </p:val>
                                        </p:tav>
                                        <p:tav tm="100000">
                                          <p:val>
                                            <p:strVal val="#ppt_w"/>
                                          </p:val>
                                        </p:tav>
                                      </p:tavLst>
                                    </p:anim>
                                    <p:anim calcmode="lin" valueType="num">
                                      <p:cBhvr>
                                        <p:cTn id="15" dur="500" fill="hold"/>
                                        <p:tgtEl>
                                          <p:spTgt spid="3"/>
                                        </p:tgtEl>
                                        <p:attrNameLst>
                                          <p:attrName>ppt_h</p:attrName>
                                        </p:attrNameLst>
                                      </p:cBhvr>
                                      <p:tavLst>
                                        <p:tav tm="0">
                                          <p:val>
                                            <p:fltVal val="0"/>
                                          </p:val>
                                        </p:tav>
                                        <p:tav tm="100000">
                                          <p:val>
                                            <p:strVal val="#ppt_h"/>
                                          </p:val>
                                        </p:tav>
                                      </p:tavLst>
                                    </p:anim>
                                    <p:animEffect transition="in" filter="fade">
                                      <p:cBhvr>
                                        <p:cTn id="16" dur="500"/>
                                        <p:tgtEl>
                                          <p:spTgt spid="3"/>
                                        </p:tgtEl>
                                      </p:cBhvr>
                                    </p:animEffect>
                                  </p:childTnLst>
                                </p:cTn>
                              </p:par>
                              <p:par>
                                <p:cTn id="17" presetID="53" presetClass="entr" presetSubtype="16"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p:cTn id="19" dur="500" fill="hold"/>
                                        <p:tgtEl>
                                          <p:spTgt spid="7"/>
                                        </p:tgtEl>
                                        <p:attrNameLst>
                                          <p:attrName>ppt_w</p:attrName>
                                        </p:attrNameLst>
                                      </p:cBhvr>
                                      <p:tavLst>
                                        <p:tav tm="0">
                                          <p:val>
                                            <p:fltVal val="0"/>
                                          </p:val>
                                        </p:tav>
                                        <p:tav tm="100000">
                                          <p:val>
                                            <p:strVal val="#ppt_w"/>
                                          </p:val>
                                        </p:tav>
                                      </p:tavLst>
                                    </p:anim>
                                    <p:anim calcmode="lin" valueType="num">
                                      <p:cBhvr>
                                        <p:cTn id="20" dur="500" fill="hold"/>
                                        <p:tgtEl>
                                          <p:spTgt spid="7"/>
                                        </p:tgtEl>
                                        <p:attrNameLst>
                                          <p:attrName>ppt_h</p:attrName>
                                        </p:attrNameLst>
                                      </p:cBhvr>
                                      <p:tavLst>
                                        <p:tav tm="0">
                                          <p:val>
                                            <p:fltVal val="0"/>
                                          </p:val>
                                        </p:tav>
                                        <p:tav tm="100000">
                                          <p:val>
                                            <p:strVal val="#ppt_h"/>
                                          </p:val>
                                        </p:tav>
                                      </p:tavLst>
                                    </p:anim>
                                    <p:animEffect transition="in" filter="fade">
                                      <p:cBhvr>
                                        <p:cTn id="21" dur="500"/>
                                        <p:tgtEl>
                                          <p:spTgt spid="7"/>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grpId="0" nodeType="clickEffect">
                                  <p:stCondLst>
                                    <p:cond delay="0"/>
                                  </p:stCondLst>
                                  <p:childTnLst>
                                    <p:set>
                                      <p:cBhvr>
                                        <p:cTn id="25" dur="1" fill="hold">
                                          <p:stCondLst>
                                            <p:cond delay="0"/>
                                          </p:stCondLst>
                                        </p:cTn>
                                        <p:tgtEl>
                                          <p:spTgt spid="8"/>
                                        </p:tgtEl>
                                        <p:attrNameLst>
                                          <p:attrName>style.visibility</p:attrName>
                                        </p:attrNameLst>
                                      </p:cBhvr>
                                      <p:to>
                                        <p:strVal val="visible"/>
                                      </p:to>
                                    </p:set>
                                    <p:anim calcmode="lin" valueType="num">
                                      <p:cBhvr>
                                        <p:cTn id="26" dur="500" fill="hold"/>
                                        <p:tgtEl>
                                          <p:spTgt spid="8"/>
                                        </p:tgtEl>
                                        <p:attrNameLst>
                                          <p:attrName>ppt_w</p:attrName>
                                        </p:attrNameLst>
                                      </p:cBhvr>
                                      <p:tavLst>
                                        <p:tav tm="0">
                                          <p:val>
                                            <p:fltVal val="0"/>
                                          </p:val>
                                        </p:tav>
                                        <p:tav tm="100000">
                                          <p:val>
                                            <p:strVal val="#ppt_w"/>
                                          </p:val>
                                        </p:tav>
                                      </p:tavLst>
                                    </p:anim>
                                    <p:anim calcmode="lin" valueType="num">
                                      <p:cBhvr>
                                        <p:cTn id="27" dur="500" fill="hold"/>
                                        <p:tgtEl>
                                          <p:spTgt spid="8"/>
                                        </p:tgtEl>
                                        <p:attrNameLst>
                                          <p:attrName>ppt_h</p:attrName>
                                        </p:attrNameLst>
                                      </p:cBhvr>
                                      <p:tavLst>
                                        <p:tav tm="0">
                                          <p:val>
                                            <p:fltVal val="0"/>
                                          </p:val>
                                        </p:tav>
                                        <p:tav tm="100000">
                                          <p:val>
                                            <p:strVal val="#ppt_h"/>
                                          </p:val>
                                        </p:tav>
                                      </p:tavLst>
                                    </p:anim>
                                    <p:animEffect transition="in" filter="fade">
                                      <p:cBhvr>
                                        <p:cTn id="28" dur="500"/>
                                        <p:tgtEl>
                                          <p:spTgt spid="8"/>
                                        </p:tgtEl>
                                      </p:cBhvr>
                                    </p:animEffect>
                                  </p:childTnLst>
                                </p:cTn>
                              </p:par>
                            </p:childTnLst>
                          </p:cTn>
                        </p:par>
                      </p:childTnLst>
                    </p:cTn>
                  </p:par>
                  <p:par>
                    <p:cTn id="29" fill="hold">
                      <p:stCondLst>
                        <p:cond delay="indefinite"/>
                      </p:stCondLst>
                      <p:childTnLst>
                        <p:par>
                          <p:cTn id="30" fill="hold">
                            <p:stCondLst>
                              <p:cond delay="0"/>
                            </p:stCondLst>
                            <p:childTnLst>
                              <p:par>
                                <p:cTn id="31" presetID="53" presetClass="entr" presetSubtype="16" fill="hold" grpId="0" nodeType="clickEffect">
                                  <p:stCondLst>
                                    <p:cond delay="0"/>
                                  </p:stCondLst>
                                  <p:childTnLst>
                                    <p:set>
                                      <p:cBhvr>
                                        <p:cTn id="32" dur="1" fill="hold">
                                          <p:stCondLst>
                                            <p:cond delay="0"/>
                                          </p:stCondLst>
                                        </p:cTn>
                                        <p:tgtEl>
                                          <p:spTgt spid="9"/>
                                        </p:tgtEl>
                                        <p:attrNameLst>
                                          <p:attrName>style.visibility</p:attrName>
                                        </p:attrNameLst>
                                      </p:cBhvr>
                                      <p:to>
                                        <p:strVal val="visible"/>
                                      </p:to>
                                    </p:set>
                                    <p:anim calcmode="lin" valueType="num">
                                      <p:cBhvr>
                                        <p:cTn id="33" dur="500" fill="hold"/>
                                        <p:tgtEl>
                                          <p:spTgt spid="9"/>
                                        </p:tgtEl>
                                        <p:attrNameLst>
                                          <p:attrName>ppt_w</p:attrName>
                                        </p:attrNameLst>
                                      </p:cBhvr>
                                      <p:tavLst>
                                        <p:tav tm="0">
                                          <p:val>
                                            <p:fltVal val="0"/>
                                          </p:val>
                                        </p:tav>
                                        <p:tav tm="100000">
                                          <p:val>
                                            <p:strVal val="#ppt_w"/>
                                          </p:val>
                                        </p:tav>
                                      </p:tavLst>
                                    </p:anim>
                                    <p:anim calcmode="lin" valueType="num">
                                      <p:cBhvr>
                                        <p:cTn id="34" dur="500" fill="hold"/>
                                        <p:tgtEl>
                                          <p:spTgt spid="9"/>
                                        </p:tgtEl>
                                        <p:attrNameLst>
                                          <p:attrName>ppt_h</p:attrName>
                                        </p:attrNameLst>
                                      </p:cBhvr>
                                      <p:tavLst>
                                        <p:tav tm="0">
                                          <p:val>
                                            <p:fltVal val="0"/>
                                          </p:val>
                                        </p:tav>
                                        <p:tav tm="100000">
                                          <p:val>
                                            <p:strVal val="#ppt_h"/>
                                          </p:val>
                                        </p:tav>
                                      </p:tavLst>
                                    </p:anim>
                                    <p:animEffect transition="in" filter="fade">
                                      <p:cBhvr>
                                        <p:cTn id="35" dur="500"/>
                                        <p:tgtEl>
                                          <p:spTgt spid="9"/>
                                        </p:tgtEl>
                                      </p:cBhvr>
                                    </p:animEffect>
                                  </p:childTnLst>
                                </p:cTn>
                              </p:par>
                              <p:par>
                                <p:cTn id="36" presetID="53" presetClass="entr" presetSubtype="16" fill="hold" nodeType="withEffect">
                                  <p:stCondLst>
                                    <p:cond delay="0"/>
                                  </p:stCondLst>
                                  <p:childTnLst>
                                    <p:set>
                                      <p:cBhvr>
                                        <p:cTn id="37" dur="1" fill="hold">
                                          <p:stCondLst>
                                            <p:cond delay="0"/>
                                          </p:stCondLst>
                                        </p:cTn>
                                        <p:tgtEl>
                                          <p:spTgt spid="11"/>
                                        </p:tgtEl>
                                        <p:attrNameLst>
                                          <p:attrName>style.visibility</p:attrName>
                                        </p:attrNameLst>
                                      </p:cBhvr>
                                      <p:to>
                                        <p:strVal val="visible"/>
                                      </p:to>
                                    </p:set>
                                    <p:anim calcmode="lin" valueType="num">
                                      <p:cBhvr>
                                        <p:cTn id="38" dur="500" fill="hold"/>
                                        <p:tgtEl>
                                          <p:spTgt spid="11"/>
                                        </p:tgtEl>
                                        <p:attrNameLst>
                                          <p:attrName>ppt_w</p:attrName>
                                        </p:attrNameLst>
                                      </p:cBhvr>
                                      <p:tavLst>
                                        <p:tav tm="0">
                                          <p:val>
                                            <p:fltVal val="0"/>
                                          </p:val>
                                        </p:tav>
                                        <p:tav tm="100000">
                                          <p:val>
                                            <p:strVal val="#ppt_w"/>
                                          </p:val>
                                        </p:tav>
                                      </p:tavLst>
                                    </p:anim>
                                    <p:anim calcmode="lin" valueType="num">
                                      <p:cBhvr>
                                        <p:cTn id="39" dur="500" fill="hold"/>
                                        <p:tgtEl>
                                          <p:spTgt spid="11"/>
                                        </p:tgtEl>
                                        <p:attrNameLst>
                                          <p:attrName>ppt_h</p:attrName>
                                        </p:attrNameLst>
                                      </p:cBhvr>
                                      <p:tavLst>
                                        <p:tav tm="0">
                                          <p:val>
                                            <p:fltVal val="0"/>
                                          </p:val>
                                        </p:tav>
                                        <p:tav tm="100000">
                                          <p:val>
                                            <p:strVal val="#ppt_h"/>
                                          </p:val>
                                        </p:tav>
                                      </p:tavLst>
                                    </p:anim>
                                    <p:animEffect transition="in" filter="fade">
                                      <p:cBhvr>
                                        <p:cTn id="4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uppo 11"/>
          <p:cNvGrpSpPr/>
          <p:nvPr/>
        </p:nvGrpSpPr>
        <p:grpSpPr>
          <a:xfrm>
            <a:off x="5852160" y="1227320"/>
            <a:ext cx="2615466" cy="986649"/>
            <a:chOff x="1459198" y="3861048"/>
            <a:chExt cx="4135223" cy="1657898"/>
          </a:xfrm>
        </p:grpSpPr>
        <p:pic>
          <p:nvPicPr>
            <p:cNvPr id="13" name="Picture 2" descr="http://www.rumoi.pref.hokkaido.lg.jp/ts/zim/stop.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59198" y="3861048"/>
              <a:ext cx="2368425" cy="1657898"/>
            </a:xfrm>
            <a:prstGeom prst="rect">
              <a:avLst/>
            </a:prstGeom>
            <a:noFill/>
            <a:extLst>
              <a:ext uri="{909E8E84-426E-40DD-AFC4-6F175D3DCCD1}">
                <a14:hiddenFill xmlns:a14="http://schemas.microsoft.com/office/drawing/2010/main">
                  <a:solidFill>
                    <a:srgbClr val="FFFFFF"/>
                  </a:solidFill>
                </a14:hiddenFill>
              </a:ext>
            </a:extLst>
          </p:spPr>
        </p:pic>
        <p:sp>
          <p:nvSpPr>
            <p:cNvPr id="14" name="Rettangolo 13"/>
            <p:cNvSpPr/>
            <p:nvPr/>
          </p:nvSpPr>
          <p:spPr bwMode="auto">
            <a:xfrm>
              <a:off x="3938237" y="4509120"/>
              <a:ext cx="1656184" cy="576064"/>
            </a:xfrm>
            <a:prstGeom prst="rect">
              <a:avLst/>
            </a:prstGeom>
            <a:no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0" fontAlgn="base" latinLnBrk="0" hangingPunct="0">
                <a:lnSpc>
                  <a:spcPct val="100000"/>
                </a:lnSpc>
                <a:spcBef>
                  <a:spcPct val="20000"/>
                </a:spcBef>
                <a:spcAft>
                  <a:spcPct val="0"/>
                </a:spcAft>
                <a:buClrTx/>
                <a:buSzTx/>
                <a:buFontTx/>
                <a:buNone/>
                <a:tabLst/>
              </a:pPr>
              <a:r>
                <a:rPr kumimoji="0" lang="it-IT" sz="1600" b="1" i="0" u="none" strike="noStrike" cap="none" normalizeH="0" baseline="0" dirty="0" smtClean="0">
                  <a:ln>
                    <a:noFill/>
                  </a:ln>
                  <a:solidFill>
                    <a:srgbClr val="FF0000"/>
                  </a:solidFill>
                  <a:effectLst/>
                  <a:latin typeface="Arial" charset="0"/>
                </a:rPr>
                <a:t>3 </a:t>
              </a:r>
              <a:r>
                <a:rPr kumimoji="0" lang="it-IT" sz="1600" b="1" i="0" u="none" strike="noStrike" cap="none" normalizeH="0" baseline="0" dirty="0" err="1" smtClean="0">
                  <a:ln>
                    <a:noFill/>
                  </a:ln>
                  <a:solidFill>
                    <a:srgbClr val="FF0000"/>
                  </a:solidFill>
                  <a:effectLst/>
                  <a:latin typeface="Arial" charset="0"/>
                </a:rPr>
                <a:t>seconds</a:t>
              </a:r>
              <a:endParaRPr kumimoji="0" lang="en-US" sz="1600" b="1" i="0" u="none" strike="noStrike" cap="none" normalizeH="0" baseline="0" dirty="0" smtClean="0">
                <a:ln>
                  <a:noFill/>
                </a:ln>
                <a:solidFill>
                  <a:srgbClr val="FF0000"/>
                </a:solidFill>
                <a:effectLst/>
                <a:latin typeface="Arial" charset="0"/>
              </a:endParaRPr>
            </a:p>
          </p:txBody>
        </p:sp>
      </p:grpSp>
      <p:sp>
        <p:nvSpPr>
          <p:cNvPr id="225" name="TextShape 1"/>
          <p:cNvSpPr txBox="1"/>
          <p:nvPr/>
        </p:nvSpPr>
        <p:spPr>
          <a:xfrm>
            <a:off x="755640" y="128880"/>
            <a:ext cx="3060360" cy="585360"/>
          </a:xfrm>
          <a:prstGeom prst="rect">
            <a:avLst/>
          </a:prstGeom>
        </p:spPr>
        <p:txBody>
          <a:bodyPr lIns="0" tIns="0" rIns="0" bIns="0"/>
          <a:lstStyle/>
          <a:p>
            <a:pPr algn="ctr">
              <a:lnSpc>
                <a:spcPct val="100000"/>
              </a:lnSpc>
            </a:pPr>
            <a:r>
              <a:rPr lang="it-IT" sz="2000" b="1">
                <a:solidFill>
                  <a:srgbClr val="003F6E"/>
                </a:solidFill>
                <a:latin typeface="Arial"/>
              </a:rPr>
              <a:t>AUTOMATION OF AN ELEVATOR PLANT</a:t>
            </a:r>
            <a:endParaRPr/>
          </a:p>
        </p:txBody>
      </p:sp>
      <p:sp>
        <p:nvSpPr>
          <p:cNvPr id="226" name="TextShape 2"/>
          <p:cNvSpPr txBox="1"/>
          <p:nvPr/>
        </p:nvSpPr>
        <p:spPr>
          <a:xfrm>
            <a:off x="8763120" y="6613560"/>
            <a:ext cx="1361880" cy="244080"/>
          </a:xfrm>
          <a:prstGeom prst="rect">
            <a:avLst/>
          </a:prstGeom>
        </p:spPr>
        <p:txBody>
          <a:bodyPr lIns="0" tIns="0" rIns="1080000" bIns="0"/>
          <a:lstStyle/>
          <a:p>
            <a:pPr>
              <a:lnSpc>
                <a:spcPct val="100000"/>
              </a:lnSpc>
            </a:pPr>
            <a:fld id="{46B97E09-E480-484E-AF70-82D5C50BE936}" type="slidenum">
              <a:rPr lang="en-GB" sz="1600" b="1">
                <a:solidFill>
                  <a:srgbClr val="FF9900"/>
                </a:solidFill>
                <a:latin typeface="Arial"/>
              </a:rPr>
              <a:t>25</a:t>
            </a:fld>
            <a:endParaRPr/>
          </a:p>
        </p:txBody>
      </p:sp>
      <p:sp>
        <p:nvSpPr>
          <p:cNvPr id="227" name="CustomShape 3"/>
          <p:cNvSpPr/>
          <p:nvPr/>
        </p:nvSpPr>
        <p:spPr>
          <a:xfrm>
            <a:off x="4104000" y="72000"/>
            <a:ext cx="3024000" cy="1481760"/>
          </a:xfrm>
          <a:prstGeom prst="rect">
            <a:avLst/>
          </a:prstGeom>
          <a:noFill/>
          <a:ln>
            <a:noFill/>
          </a:ln>
        </p:spPr>
        <p:txBody>
          <a:bodyPr lIns="90000" tIns="45000" rIns="90000" bIns="45000"/>
          <a:lstStyle/>
          <a:p>
            <a:pPr algn="ctr">
              <a:lnSpc>
                <a:spcPct val="100000"/>
              </a:lnSpc>
            </a:pPr>
            <a:r>
              <a:rPr lang="en-GB" sz="2000" b="1">
                <a:solidFill>
                  <a:srgbClr val="FF9900"/>
                </a:solidFill>
                <a:latin typeface="Arial"/>
              </a:rPr>
              <a:t>ADDITIONAL FEATURES</a:t>
            </a:r>
            <a:endParaRPr/>
          </a:p>
          <a:p>
            <a:pPr algn="ctr">
              <a:lnSpc>
                <a:spcPct val="100000"/>
              </a:lnSpc>
            </a:pPr>
            <a:endParaRPr/>
          </a:p>
          <a:p>
            <a:pPr>
              <a:lnSpc>
                <a:spcPct val="100000"/>
              </a:lnSpc>
            </a:pPr>
            <a:endParaRPr/>
          </a:p>
        </p:txBody>
      </p:sp>
      <p:sp>
        <p:nvSpPr>
          <p:cNvPr id="6" name="CasellaDiTesto 5"/>
          <p:cNvSpPr txBox="1"/>
          <p:nvPr/>
        </p:nvSpPr>
        <p:spPr>
          <a:xfrm>
            <a:off x="503550" y="845445"/>
            <a:ext cx="7200900" cy="716350"/>
          </a:xfrm>
          <a:prstGeom prst="rect">
            <a:avLst/>
          </a:prstGeom>
          <a:noFill/>
        </p:spPr>
        <p:txBody>
          <a:bodyPr wrap="square" rtlCol="0" anchor="t">
            <a:spAutoFit/>
          </a:bodyPr>
          <a:lstStyle/>
          <a:p>
            <a:pPr>
              <a:lnSpc>
                <a:spcPct val="200000"/>
              </a:lnSpc>
            </a:pPr>
            <a:r>
              <a:rPr lang="en-US" sz="2400" b="1" i="1" dirty="0" smtClean="0">
                <a:solidFill>
                  <a:srgbClr val="85A8CF"/>
                </a:solidFill>
                <a:effectLst>
                  <a:outerShdw blurRad="38100" dist="38100" dir="2700000" algn="tl">
                    <a:srgbClr val="000000">
                      <a:alpha val="43137"/>
                    </a:srgbClr>
                  </a:outerShdw>
                </a:effectLst>
              </a:rPr>
              <a:t>ILLNESS</a:t>
            </a:r>
            <a:endParaRPr lang="en-US" sz="2400" i="1" dirty="0" smtClean="0">
              <a:solidFill>
                <a:srgbClr val="85A8CF"/>
              </a:solidFill>
              <a:effectLst>
                <a:outerShdw blurRad="38100" dist="38100" dir="2700000" algn="tl">
                  <a:srgbClr val="000000">
                    <a:alpha val="43137"/>
                  </a:srgbClr>
                </a:outerShdw>
              </a:effectLst>
            </a:endParaRPr>
          </a:p>
        </p:txBody>
      </p:sp>
      <p:sp>
        <p:nvSpPr>
          <p:cNvPr id="7" name="Figura a mano libera 6"/>
          <p:cNvSpPr/>
          <p:nvPr/>
        </p:nvSpPr>
        <p:spPr>
          <a:xfrm>
            <a:off x="1459198" y="2327205"/>
            <a:ext cx="2175867" cy="870346"/>
          </a:xfrm>
          <a:custGeom>
            <a:avLst/>
            <a:gdLst>
              <a:gd name="connsiteX0" fmla="*/ 0 w 2175867"/>
              <a:gd name="connsiteY0" fmla="*/ 0 h 870346"/>
              <a:gd name="connsiteX1" fmla="*/ 1740694 w 2175867"/>
              <a:gd name="connsiteY1" fmla="*/ 0 h 870346"/>
              <a:gd name="connsiteX2" fmla="*/ 2175867 w 2175867"/>
              <a:gd name="connsiteY2" fmla="*/ 435173 h 870346"/>
              <a:gd name="connsiteX3" fmla="*/ 1740694 w 2175867"/>
              <a:gd name="connsiteY3" fmla="*/ 870346 h 870346"/>
              <a:gd name="connsiteX4" fmla="*/ 0 w 2175867"/>
              <a:gd name="connsiteY4" fmla="*/ 870346 h 870346"/>
              <a:gd name="connsiteX5" fmla="*/ 435173 w 2175867"/>
              <a:gd name="connsiteY5" fmla="*/ 435173 h 870346"/>
              <a:gd name="connsiteX6" fmla="*/ 0 w 2175867"/>
              <a:gd name="connsiteY6" fmla="*/ 0 h 870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5867" h="870346">
                <a:moveTo>
                  <a:pt x="0" y="0"/>
                </a:moveTo>
                <a:lnTo>
                  <a:pt x="1740694" y="0"/>
                </a:lnTo>
                <a:lnTo>
                  <a:pt x="2175867" y="435173"/>
                </a:lnTo>
                <a:lnTo>
                  <a:pt x="1740694" y="870346"/>
                </a:lnTo>
                <a:lnTo>
                  <a:pt x="0" y="870346"/>
                </a:lnTo>
                <a:lnTo>
                  <a:pt x="435173" y="435173"/>
                </a:lnTo>
                <a:lnTo>
                  <a:pt x="0" y="0"/>
                </a:lnTo>
                <a:close/>
              </a:path>
            </a:pathLst>
          </a:custGeom>
          <a:solidFill>
            <a:srgbClr val="2C5986"/>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503182" tIns="22670" rIns="457843" bIns="22670" numCol="1" spcCol="1270" anchor="ctr" anchorCtr="0">
            <a:noAutofit/>
          </a:bodyPr>
          <a:lstStyle/>
          <a:p>
            <a:pPr lvl="0" algn="ctr" defTabSz="755650">
              <a:lnSpc>
                <a:spcPct val="90000"/>
              </a:lnSpc>
              <a:spcBef>
                <a:spcPct val="0"/>
              </a:spcBef>
              <a:spcAft>
                <a:spcPct val="35000"/>
              </a:spcAft>
            </a:pPr>
            <a:r>
              <a:rPr lang="it-IT" sz="1700" b="1" dirty="0" smtClean="0"/>
              <a:t>ILLNESS</a:t>
            </a:r>
            <a:endParaRPr lang="it-IT" sz="1700" b="1" kern="1200" dirty="0"/>
          </a:p>
        </p:txBody>
      </p:sp>
      <p:sp>
        <p:nvSpPr>
          <p:cNvPr id="8" name="Figura a mano libera 7"/>
          <p:cNvSpPr/>
          <p:nvPr/>
        </p:nvSpPr>
        <p:spPr>
          <a:xfrm>
            <a:off x="3417479" y="2327205"/>
            <a:ext cx="2434681" cy="870346"/>
          </a:xfrm>
          <a:custGeom>
            <a:avLst/>
            <a:gdLst>
              <a:gd name="connsiteX0" fmla="*/ 0 w 2175867"/>
              <a:gd name="connsiteY0" fmla="*/ 0 h 870346"/>
              <a:gd name="connsiteX1" fmla="*/ 1740694 w 2175867"/>
              <a:gd name="connsiteY1" fmla="*/ 0 h 870346"/>
              <a:gd name="connsiteX2" fmla="*/ 2175867 w 2175867"/>
              <a:gd name="connsiteY2" fmla="*/ 435173 h 870346"/>
              <a:gd name="connsiteX3" fmla="*/ 1740694 w 2175867"/>
              <a:gd name="connsiteY3" fmla="*/ 870346 h 870346"/>
              <a:gd name="connsiteX4" fmla="*/ 0 w 2175867"/>
              <a:gd name="connsiteY4" fmla="*/ 870346 h 870346"/>
              <a:gd name="connsiteX5" fmla="*/ 435173 w 2175867"/>
              <a:gd name="connsiteY5" fmla="*/ 435173 h 870346"/>
              <a:gd name="connsiteX6" fmla="*/ 0 w 2175867"/>
              <a:gd name="connsiteY6" fmla="*/ 0 h 870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5867" h="870346">
                <a:moveTo>
                  <a:pt x="0" y="0"/>
                </a:moveTo>
                <a:lnTo>
                  <a:pt x="1740694" y="0"/>
                </a:lnTo>
                <a:lnTo>
                  <a:pt x="2175867" y="435173"/>
                </a:lnTo>
                <a:lnTo>
                  <a:pt x="1740694" y="870346"/>
                </a:lnTo>
                <a:lnTo>
                  <a:pt x="0" y="870346"/>
                </a:lnTo>
                <a:lnTo>
                  <a:pt x="435173" y="435173"/>
                </a:lnTo>
                <a:lnTo>
                  <a:pt x="0" y="0"/>
                </a:lnTo>
                <a:close/>
              </a:path>
            </a:pathLst>
          </a:custGeom>
          <a:solidFill>
            <a:srgbClr val="2C5986"/>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503182" tIns="22670" rIns="457843" bIns="22670" numCol="1" spcCol="1270" anchor="ctr" anchorCtr="0">
            <a:noAutofit/>
          </a:bodyPr>
          <a:lstStyle/>
          <a:p>
            <a:pPr lvl="0" algn="ctr" defTabSz="755650">
              <a:lnSpc>
                <a:spcPct val="90000"/>
              </a:lnSpc>
              <a:spcBef>
                <a:spcPct val="0"/>
              </a:spcBef>
              <a:spcAft>
                <a:spcPct val="35000"/>
              </a:spcAft>
            </a:pPr>
            <a:r>
              <a:rPr lang="it-IT" sz="1700" b="1" dirty="0" smtClean="0"/>
              <a:t>EMERGENCY</a:t>
            </a:r>
            <a:endParaRPr lang="it-IT" sz="1700" b="1" kern="1200" dirty="0"/>
          </a:p>
        </p:txBody>
      </p:sp>
      <p:sp>
        <p:nvSpPr>
          <p:cNvPr id="9" name="Figura a mano libera 8"/>
          <p:cNvSpPr/>
          <p:nvPr/>
        </p:nvSpPr>
        <p:spPr>
          <a:xfrm>
            <a:off x="5634574" y="2327205"/>
            <a:ext cx="2175867" cy="870346"/>
          </a:xfrm>
          <a:custGeom>
            <a:avLst/>
            <a:gdLst>
              <a:gd name="connsiteX0" fmla="*/ 0 w 2175867"/>
              <a:gd name="connsiteY0" fmla="*/ 0 h 870346"/>
              <a:gd name="connsiteX1" fmla="*/ 1740694 w 2175867"/>
              <a:gd name="connsiteY1" fmla="*/ 0 h 870346"/>
              <a:gd name="connsiteX2" fmla="*/ 2175867 w 2175867"/>
              <a:gd name="connsiteY2" fmla="*/ 435173 h 870346"/>
              <a:gd name="connsiteX3" fmla="*/ 1740694 w 2175867"/>
              <a:gd name="connsiteY3" fmla="*/ 870346 h 870346"/>
              <a:gd name="connsiteX4" fmla="*/ 0 w 2175867"/>
              <a:gd name="connsiteY4" fmla="*/ 870346 h 870346"/>
              <a:gd name="connsiteX5" fmla="*/ 435173 w 2175867"/>
              <a:gd name="connsiteY5" fmla="*/ 435173 h 870346"/>
              <a:gd name="connsiteX6" fmla="*/ 0 w 2175867"/>
              <a:gd name="connsiteY6" fmla="*/ 0 h 870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5867" h="870346">
                <a:moveTo>
                  <a:pt x="0" y="0"/>
                </a:moveTo>
                <a:lnTo>
                  <a:pt x="1740694" y="0"/>
                </a:lnTo>
                <a:lnTo>
                  <a:pt x="2175867" y="435173"/>
                </a:lnTo>
                <a:lnTo>
                  <a:pt x="1740694" y="870346"/>
                </a:lnTo>
                <a:lnTo>
                  <a:pt x="0" y="870346"/>
                </a:lnTo>
                <a:lnTo>
                  <a:pt x="435173" y="435173"/>
                </a:lnTo>
                <a:lnTo>
                  <a:pt x="0" y="0"/>
                </a:lnTo>
                <a:close/>
              </a:path>
            </a:pathLst>
          </a:custGeom>
          <a:solidFill>
            <a:srgbClr val="2C5986"/>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503182" tIns="22670" rIns="457843" bIns="22670" numCol="1" spcCol="1270" anchor="ctr" anchorCtr="0">
            <a:noAutofit/>
          </a:bodyPr>
          <a:lstStyle/>
          <a:p>
            <a:pPr lvl="0" algn="ctr" defTabSz="755650">
              <a:lnSpc>
                <a:spcPct val="90000"/>
              </a:lnSpc>
              <a:spcBef>
                <a:spcPct val="0"/>
              </a:spcBef>
              <a:spcAft>
                <a:spcPct val="35000"/>
              </a:spcAft>
            </a:pPr>
            <a:r>
              <a:rPr lang="it-IT" sz="1700" b="1" kern="1200" dirty="0" smtClean="0"/>
              <a:t>NORMAL WORKING CONDITION</a:t>
            </a:r>
            <a:endParaRPr lang="it-IT" sz="1700" b="1" kern="1200" dirty="0"/>
          </a:p>
        </p:txBody>
      </p:sp>
      <p:grpSp>
        <p:nvGrpSpPr>
          <p:cNvPr id="3" name="Gruppo 2"/>
          <p:cNvGrpSpPr/>
          <p:nvPr/>
        </p:nvGrpSpPr>
        <p:grpSpPr>
          <a:xfrm>
            <a:off x="1459198" y="3861048"/>
            <a:ext cx="4135223" cy="1657898"/>
            <a:chOff x="1459198" y="3861048"/>
            <a:chExt cx="4135223" cy="1657898"/>
          </a:xfrm>
        </p:grpSpPr>
        <p:pic>
          <p:nvPicPr>
            <p:cNvPr id="1026" name="Picture 2" descr="http://www.rumoi.pref.hokkaido.lg.jp/ts/zim/stop.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59198" y="3861048"/>
              <a:ext cx="2368425" cy="1657898"/>
            </a:xfrm>
            <a:prstGeom prst="rect">
              <a:avLst/>
            </a:prstGeom>
            <a:noFill/>
            <a:extLst>
              <a:ext uri="{909E8E84-426E-40DD-AFC4-6F175D3DCCD1}">
                <a14:hiddenFill xmlns:a14="http://schemas.microsoft.com/office/drawing/2010/main">
                  <a:solidFill>
                    <a:srgbClr val="FFFFFF"/>
                  </a:solidFill>
                </a14:hiddenFill>
              </a:ext>
            </a:extLst>
          </p:spPr>
        </p:pic>
        <p:sp>
          <p:nvSpPr>
            <p:cNvPr id="2" name="Rettangolo 1"/>
            <p:cNvSpPr/>
            <p:nvPr/>
          </p:nvSpPr>
          <p:spPr bwMode="auto">
            <a:xfrm>
              <a:off x="3938237" y="4509120"/>
              <a:ext cx="1656184" cy="576064"/>
            </a:xfrm>
            <a:prstGeom prst="rect">
              <a:avLst/>
            </a:prstGeom>
            <a:no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0" fontAlgn="base" latinLnBrk="0" hangingPunct="0">
                <a:lnSpc>
                  <a:spcPct val="100000"/>
                </a:lnSpc>
                <a:spcBef>
                  <a:spcPct val="20000"/>
                </a:spcBef>
                <a:spcAft>
                  <a:spcPct val="0"/>
                </a:spcAft>
                <a:buClrTx/>
                <a:buSzTx/>
                <a:buFontTx/>
                <a:buNone/>
                <a:tabLst/>
              </a:pPr>
              <a:r>
                <a:rPr kumimoji="0" lang="it-IT" sz="2400" b="1" i="0" u="none" strike="noStrike" cap="none" normalizeH="0" baseline="0" dirty="0" smtClean="0">
                  <a:ln>
                    <a:noFill/>
                  </a:ln>
                  <a:solidFill>
                    <a:srgbClr val="FF0000"/>
                  </a:solidFill>
                  <a:effectLst/>
                  <a:latin typeface="Arial" charset="0"/>
                </a:rPr>
                <a:t>3 </a:t>
              </a:r>
              <a:r>
                <a:rPr kumimoji="0" lang="it-IT" sz="2400" b="1" i="0" u="none" strike="noStrike" cap="none" normalizeH="0" baseline="0" dirty="0" err="1" smtClean="0">
                  <a:ln>
                    <a:noFill/>
                  </a:ln>
                  <a:solidFill>
                    <a:srgbClr val="FF0000"/>
                  </a:solidFill>
                  <a:effectLst/>
                  <a:latin typeface="Arial" charset="0"/>
                </a:rPr>
                <a:t>seconds</a:t>
              </a:r>
              <a:endParaRPr kumimoji="0" lang="en-US" sz="2400" b="1" i="0" u="none" strike="noStrike" cap="none" normalizeH="0" baseline="0" dirty="0" smtClean="0">
                <a:ln>
                  <a:noFill/>
                </a:ln>
                <a:solidFill>
                  <a:srgbClr val="FF0000"/>
                </a:solidFill>
                <a:effectLst/>
                <a:latin typeface="Arial" charset="0"/>
              </a:endParaRPr>
            </a:p>
          </p:txBody>
        </p:sp>
      </p:grpSp>
    </p:spTree>
    <p:extLst>
      <p:ext uri="{BB962C8B-B14F-4D97-AF65-F5344CB8AC3E}">
        <p14:creationId xmlns:p14="http://schemas.microsoft.com/office/powerpoint/2010/main" val="1538068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7"/>
                                        </p:tgtEl>
                                        <p:attrNameLst>
                                          <p:attrName>style.visibility</p:attrName>
                                        </p:attrNameLst>
                                      </p:cBhvr>
                                      <p:to>
                                        <p:strVal val="visible"/>
                                      </p:to>
                                    </p:set>
                                    <p:anim calcmode="lin" valueType="num">
                                      <p:cBhvr>
                                        <p:cTn id="14" dur="500" fill="hold"/>
                                        <p:tgtEl>
                                          <p:spTgt spid="7"/>
                                        </p:tgtEl>
                                        <p:attrNameLst>
                                          <p:attrName>ppt_w</p:attrName>
                                        </p:attrNameLst>
                                      </p:cBhvr>
                                      <p:tavLst>
                                        <p:tav tm="0">
                                          <p:val>
                                            <p:fltVal val="0"/>
                                          </p:val>
                                        </p:tav>
                                        <p:tav tm="100000">
                                          <p:val>
                                            <p:strVal val="#ppt_w"/>
                                          </p:val>
                                        </p:tav>
                                      </p:tavLst>
                                    </p:anim>
                                    <p:anim calcmode="lin" valueType="num">
                                      <p:cBhvr>
                                        <p:cTn id="15" dur="500" fill="hold"/>
                                        <p:tgtEl>
                                          <p:spTgt spid="7"/>
                                        </p:tgtEl>
                                        <p:attrNameLst>
                                          <p:attrName>ppt_h</p:attrName>
                                        </p:attrNameLst>
                                      </p:cBhvr>
                                      <p:tavLst>
                                        <p:tav tm="0">
                                          <p:val>
                                            <p:fltVal val="0"/>
                                          </p:val>
                                        </p:tav>
                                        <p:tav tm="100000">
                                          <p:val>
                                            <p:strVal val="#ppt_h"/>
                                          </p:val>
                                        </p:tav>
                                      </p:tavLst>
                                    </p:anim>
                                    <p:animEffect transition="in" filter="fade">
                                      <p:cBhvr>
                                        <p:cTn id="16" dur="5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p:cTn id="21" dur="500" fill="hold"/>
                                        <p:tgtEl>
                                          <p:spTgt spid="8"/>
                                        </p:tgtEl>
                                        <p:attrNameLst>
                                          <p:attrName>ppt_w</p:attrName>
                                        </p:attrNameLst>
                                      </p:cBhvr>
                                      <p:tavLst>
                                        <p:tav tm="0">
                                          <p:val>
                                            <p:fltVal val="0"/>
                                          </p:val>
                                        </p:tav>
                                        <p:tav tm="100000">
                                          <p:val>
                                            <p:strVal val="#ppt_w"/>
                                          </p:val>
                                        </p:tav>
                                      </p:tavLst>
                                    </p:anim>
                                    <p:anim calcmode="lin" valueType="num">
                                      <p:cBhvr>
                                        <p:cTn id="22" dur="500" fill="hold"/>
                                        <p:tgtEl>
                                          <p:spTgt spid="8"/>
                                        </p:tgtEl>
                                        <p:attrNameLst>
                                          <p:attrName>ppt_h</p:attrName>
                                        </p:attrNameLst>
                                      </p:cBhvr>
                                      <p:tavLst>
                                        <p:tav tm="0">
                                          <p:val>
                                            <p:fltVal val="0"/>
                                          </p:val>
                                        </p:tav>
                                        <p:tav tm="100000">
                                          <p:val>
                                            <p:strVal val="#ppt_h"/>
                                          </p:val>
                                        </p:tav>
                                      </p:tavLst>
                                    </p:anim>
                                    <p:animEffect transition="in" filter="fade">
                                      <p:cBhvr>
                                        <p:cTn id="23" dur="500"/>
                                        <p:tgtEl>
                                          <p:spTgt spid="8"/>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grpId="0" nodeType="clickEffect">
                                  <p:stCondLst>
                                    <p:cond delay="0"/>
                                  </p:stCondLst>
                                  <p:childTnLst>
                                    <p:set>
                                      <p:cBhvr>
                                        <p:cTn id="27" dur="1" fill="hold">
                                          <p:stCondLst>
                                            <p:cond delay="0"/>
                                          </p:stCondLst>
                                        </p:cTn>
                                        <p:tgtEl>
                                          <p:spTgt spid="9"/>
                                        </p:tgtEl>
                                        <p:attrNameLst>
                                          <p:attrName>style.visibility</p:attrName>
                                        </p:attrNameLst>
                                      </p:cBhvr>
                                      <p:to>
                                        <p:strVal val="visible"/>
                                      </p:to>
                                    </p:set>
                                    <p:anim calcmode="lin" valueType="num">
                                      <p:cBhvr>
                                        <p:cTn id="28" dur="500" fill="hold"/>
                                        <p:tgtEl>
                                          <p:spTgt spid="9"/>
                                        </p:tgtEl>
                                        <p:attrNameLst>
                                          <p:attrName>ppt_w</p:attrName>
                                        </p:attrNameLst>
                                      </p:cBhvr>
                                      <p:tavLst>
                                        <p:tav tm="0">
                                          <p:val>
                                            <p:fltVal val="0"/>
                                          </p:val>
                                        </p:tav>
                                        <p:tav tm="100000">
                                          <p:val>
                                            <p:strVal val="#ppt_w"/>
                                          </p:val>
                                        </p:tav>
                                      </p:tavLst>
                                    </p:anim>
                                    <p:anim calcmode="lin" valueType="num">
                                      <p:cBhvr>
                                        <p:cTn id="29" dur="500" fill="hold"/>
                                        <p:tgtEl>
                                          <p:spTgt spid="9"/>
                                        </p:tgtEl>
                                        <p:attrNameLst>
                                          <p:attrName>ppt_h</p:attrName>
                                        </p:attrNameLst>
                                      </p:cBhvr>
                                      <p:tavLst>
                                        <p:tav tm="0">
                                          <p:val>
                                            <p:fltVal val="0"/>
                                          </p:val>
                                        </p:tav>
                                        <p:tav tm="100000">
                                          <p:val>
                                            <p:strVal val="#ppt_h"/>
                                          </p:val>
                                        </p:tav>
                                      </p:tavLst>
                                    </p:anim>
                                    <p:animEffect transition="in" filter="fade">
                                      <p:cBhvr>
                                        <p:cTn id="30" dur="500"/>
                                        <p:tgtEl>
                                          <p:spTgt spid="9"/>
                                        </p:tgtEl>
                                      </p:cBhvr>
                                    </p:animEffect>
                                  </p:childTnLst>
                                </p:cTn>
                              </p:par>
                              <p:par>
                                <p:cTn id="31" presetID="53" presetClass="entr" presetSubtype="16" fill="hold" nodeType="withEffect">
                                  <p:stCondLst>
                                    <p:cond delay="0"/>
                                  </p:stCondLst>
                                  <p:childTnLst>
                                    <p:set>
                                      <p:cBhvr>
                                        <p:cTn id="32" dur="1" fill="hold">
                                          <p:stCondLst>
                                            <p:cond delay="0"/>
                                          </p:stCondLst>
                                        </p:cTn>
                                        <p:tgtEl>
                                          <p:spTgt spid="12"/>
                                        </p:tgtEl>
                                        <p:attrNameLst>
                                          <p:attrName>style.visibility</p:attrName>
                                        </p:attrNameLst>
                                      </p:cBhvr>
                                      <p:to>
                                        <p:strVal val="visible"/>
                                      </p:to>
                                    </p:set>
                                    <p:anim calcmode="lin" valueType="num">
                                      <p:cBhvr>
                                        <p:cTn id="33" dur="500" fill="hold"/>
                                        <p:tgtEl>
                                          <p:spTgt spid="12"/>
                                        </p:tgtEl>
                                        <p:attrNameLst>
                                          <p:attrName>ppt_w</p:attrName>
                                        </p:attrNameLst>
                                      </p:cBhvr>
                                      <p:tavLst>
                                        <p:tav tm="0">
                                          <p:val>
                                            <p:fltVal val="0"/>
                                          </p:val>
                                        </p:tav>
                                        <p:tav tm="100000">
                                          <p:val>
                                            <p:strVal val="#ppt_w"/>
                                          </p:val>
                                        </p:tav>
                                      </p:tavLst>
                                    </p:anim>
                                    <p:anim calcmode="lin" valueType="num">
                                      <p:cBhvr>
                                        <p:cTn id="34" dur="500" fill="hold"/>
                                        <p:tgtEl>
                                          <p:spTgt spid="12"/>
                                        </p:tgtEl>
                                        <p:attrNameLst>
                                          <p:attrName>ppt_h</p:attrName>
                                        </p:attrNameLst>
                                      </p:cBhvr>
                                      <p:tavLst>
                                        <p:tav tm="0">
                                          <p:val>
                                            <p:fltVal val="0"/>
                                          </p:val>
                                        </p:tav>
                                        <p:tav tm="100000">
                                          <p:val>
                                            <p:strVal val="#ppt_h"/>
                                          </p:val>
                                        </p:tav>
                                      </p:tavLst>
                                    </p:anim>
                                    <p:animEffect transition="in" filter="fade">
                                      <p:cBhvr>
                                        <p:cTn id="3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t3.ftcdn.net/jpg/00/94/23/44/240_F_94234449_er4hBxCrzLkYUjP976kzD2iCPo5FPXEt.jpg"/>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72008" y="1700808"/>
            <a:ext cx="9036496" cy="4621686"/>
          </a:xfrm>
          <a:prstGeom prst="rect">
            <a:avLst/>
          </a:prstGeom>
          <a:noFill/>
          <a:extLst>
            <a:ext uri="{909E8E84-426E-40DD-AFC4-6F175D3DCCD1}">
              <a14:hiddenFill xmlns:a14="http://schemas.microsoft.com/office/drawing/2010/main">
                <a:solidFill>
                  <a:srgbClr val="FFFFFF"/>
                </a:solidFill>
              </a14:hiddenFill>
            </a:ext>
          </a:extLst>
        </p:spPr>
      </p:pic>
      <p:sp>
        <p:nvSpPr>
          <p:cNvPr id="12291" name="Titolo 21"/>
          <p:cNvSpPr>
            <a:spLocks noGrp="1"/>
          </p:cNvSpPr>
          <p:nvPr>
            <p:ph type="title"/>
          </p:nvPr>
        </p:nvSpPr>
        <p:spPr>
          <a:xfrm>
            <a:off x="755576" y="128772"/>
            <a:ext cx="3060774" cy="585763"/>
          </a:xfrm>
        </p:spPr>
        <p:txBody>
          <a:bodyPr/>
          <a:lstStyle/>
          <a:p>
            <a:pPr algn="ctr"/>
            <a:r>
              <a:rPr lang="it-IT" altLang="it-IT" sz="2000" dirty="0"/>
              <a:t>AUTOMATION OF AN ELEVATOR PLANT</a:t>
            </a:r>
            <a:endParaRPr lang="en-US" altLang="it-IT" sz="2000" dirty="0"/>
          </a:p>
        </p:txBody>
      </p:sp>
      <p:sp>
        <p:nvSpPr>
          <p:cNvPr id="12292" name="Segnaposto numero diapositiva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000">
                <a:solidFill>
                  <a:schemeClr val="tx1"/>
                </a:solidFill>
                <a:latin typeface="Arial" panose="020B0604020202020204" pitchFamily="34" charset="0"/>
              </a:defRPr>
            </a:lvl1pPr>
            <a:lvl2pPr marL="742950" indent="-285750">
              <a:spcBef>
                <a:spcPct val="20000"/>
              </a:spcBef>
              <a:buClr>
                <a:srgbClr val="004C80"/>
              </a:buClr>
              <a:buSzPct val="85000"/>
              <a:buFont typeface="Wingdings" panose="05000000000000000000" pitchFamily="2" charset="2"/>
              <a:buChar char="§"/>
              <a:defRPr sz="2000">
                <a:solidFill>
                  <a:schemeClr val="tx1"/>
                </a:solidFill>
                <a:latin typeface="Arial" panose="020B0604020202020204" pitchFamily="34" charset="0"/>
              </a:defRPr>
            </a:lvl2pPr>
            <a:lvl3pPr marL="1143000" indent="-228600">
              <a:spcBef>
                <a:spcPct val="20000"/>
              </a:spcBef>
              <a:buClr>
                <a:srgbClr val="004D82"/>
              </a:buClr>
              <a:buChar char="•"/>
              <a:defRPr sz="2400">
                <a:solidFill>
                  <a:schemeClr val="tx1"/>
                </a:solidFill>
                <a:latin typeface="Arial" panose="020B0604020202020204" pitchFamily="34" charset="0"/>
              </a:defRPr>
            </a:lvl3pPr>
            <a:lvl4pPr marL="1600200" indent="-228600">
              <a:spcBef>
                <a:spcPct val="20000"/>
              </a:spcBef>
              <a:buClr>
                <a:srgbClr val="004C80"/>
              </a:buClr>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Minion Web" pitchFamily="18" charset="0"/>
              </a:defRPr>
            </a:lvl5pPr>
            <a:lvl6pPr marL="2514600" indent="-228600" eaLnBrk="0" fontAlgn="base" hangingPunct="0">
              <a:spcBef>
                <a:spcPct val="20000"/>
              </a:spcBef>
              <a:spcAft>
                <a:spcPct val="0"/>
              </a:spcAft>
              <a:buChar char="»"/>
              <a:defRPr sz="2000">
                <a:solidFill>
                  <a:schemeClr val="tx1"/>
                </a:solidFill>
                <a:latin typeface="Minion Web" pitchFamily="18" charset="0"/>
              </a:defRPr>
            </a:lvl6pPr>
            <a:lvl7pPr marL="2971800" indent="-228600" eaLnBrk="0" fontAlgn="base" hangingPunct="0">
              <a:spcBef>
                <a:spcPct val="20000"/>
              </a:spcBef>
              <a:spcAft>
                <a:spcPct val="0"/>
              </a:spcAft>
              <a:buChar char="»"/>
              <a:defRPr sz="2000">
                <a:solidFill>
                  <a:schemeClr val="tx1"/>
                </a:solidFill>
                <a:latin typeface="Minion Web" pitchFamily="18" charset="0"/>
              </a:defRPr>
            </a:lvl7pPr>
            <a:lvl8pPr marL="3429000" indent="-228600" eaLnBrk="0" fontAlgn="base" hangingPunct="0">
              <a:spcBef>
                <a:spcPct val="20000"/>
              </a:spcBef>
              <a:spcAft>
                <a:spcPct val="0"/>
              </a:spcAft>
              <a:buChar char="»"/>
              <a:defRPr sz="2000">
                <a:solidFill>
                  <a:schemeClr val="tx1"/>
                </a:solidFill>
                <a:latin typeface="Minion Web" pitchFamily="18" charset="0"/>
              </a:defRPr>
            </a:lvl8pPr>
            <a:lvl9pPr marL="3886200" indent="-228600" eaLnBrk="0" fontAlgn="base" hangingPunct="0">
              <a:spcBef>
                <a:spcPct val="20000"/>
              </a:spcBef>
              <a:spcAft>
                <a:spcPct val="0"/>
              </a:spcAft>
              <a:buChar char="»"/>
              <a:defRPr sz="2000">
                <a:solidFill>
                  <a:schemeClr val="tx1"/>
                </a:solidFill>
                <a:latin typeface="Minion Web" pitchFamily="18" charset="0"/>
              </a:defRPr>
            </a:lvl9pPr>
          </a:lstStyle>
          <a:p>
            <a:pPr marL="0" marR="0" lvl="0" indent="0" algn="r" defTabSz="914400" rtl="0" eaLnBrk="0" fontAlgn="base" latinLnBrk="0" hangingPunct="0">
              <a:lnSpc>
                <a:spcPct val="100000"/>
              </a:lnSpc>
              <a:spcBef>
                <a:spcPct val="20000"/>
              </a:spcBef>
              <a:spcAft>
                <a:spcPct val="0"/>
              </a:spcAft>
              <a:buClrTx/>
              <a:buSzTx/>
              <a:buFontTx/>
              <a:buNone/>
              <a:tabLst/>
              <a:defRPr/>
            </a:pPr>
            <a:fld id="{C0A7B27E-524A-4B95-8734-FF533117F337}" type="slidenum">
              <a:rPr kumimoji="0" lang="it-IT" altLang="it-IT" sz="1600" b="1" i="0" u="none" strike="noStrike" kern="1200" cap="none" spc="0" normalizeH="0" baseline="0" noProof="0" smtClean="0">
                <a:ln>
                  <a:noFill/>
                </a:ln>
                <a:solidFill>
                  <a:srgbClr val="FF9900"/>
                </a:solidFill>
                <a:effectLst/>
                <a:uLnTx/>
                <a:uFillTx/>
                <a:latin typeface="Arial" panose="020B0604020202020204" pitchFamily="34" charset="0"/>
                <a:ea typeface="+mn-ea"/>
                <a:cs typeface="+mn-cs"/>
              </a:rPr>
              <a:pPr marL="0" marR="0" lvl="0" indent="0" algn="r" defTabSz="914400" rtl="0" eaLnBrk="0" fontAlgn="base" latinLnBrk="0" hangingPunct="0">
                <a:lnSpc>
                  <a:spcPct val="100000"/>
                </a:lnSpc>
                <a:spcBef>
                  <a:spcPct val="20000"/>
                </a:spcBef>
                <a:spcAft>
                  <a:spcPct val="0"/>
                </a:spcAft>
                <a:buClrTx/>
                <a:buSzTx/>
                <a:buFontTx/>
                <a:buNone/>
                <a:tabLst/>
                <a:defRPr/>
              </a:pPr>
              <a:t>26</a:t>
            </a:fld>
            <a:endParaRPr kumimoji="0" lang="it-IT" altLang="it-IT" sz="1600" b="1" i="0" u="none" strike="noStrike" kern="1200" cap="none" spc="0" normalizeH="0" baseline="0" noProof="0">
              <a:ln>
                <a:noFill/>
              </a:ln>
              <a:solidFill>
                <a:srgbClr val="FF9900"/>
              </a:solidFill>
              <a:effectLst/>
              <a:uLnTx/>
              <a:uFillTx/>
              <a:latin typeface="Arial" panose="020B0604020202020204" pitchFamily="34" charset="0"/>
              <a:ea typeface="+mn-ea"/>
              <a:cs typeface="+mn-cs"/>
            </a:endParaRPr>
          </a:p>
        </p:txBody>
      </p:sp>
      <p:sp>
        <p:nvSpPr>
          <p:cNvPr id="2" name="Rettangolo 1"/>
          <p:cNvSpPr/>
          <p:nvPr/>
        </p:nvSpPr>
        <p:spPr>
          <a:xfrm>
            <a:off x="2298306" y="2644170"/>
            <a:ext cx="4210575" cy="1569660"/>
          </a:xfrm>
          <a:prstGeom prst="rect">
            <a:avLst/>
          </a:prstGeom>
          <a:noFill/>
        </p:spPr>
        <p:txBody>
          <a:bodyPr wrap="none" lIns="91440" tIns="45720" rIns="91440" bIns="4572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it-IT" sz="4800" b="1" i="0" u="none" strike="noStrike" kern="1200" cap="none" spc="0" normalizeH="0" baseline="0" noProof="0" dirty="0" smtClean="0">
                <a:ln w="28575">
                  <a:noFill/>
                  <a:prstDash val="solid"/>
                </a:ln>
                <a:solidFill>
                  <a:srgbClr val="FF9900"/>
                </a:solidFill>
                <a:effectLst>
                  <a:outerShdw blurRad="12700" dist="38100" dir="2700000" algn="tl" rotWithShape="0">
                    <a:srgbClr val="FFFFFF">
                      <a:lumMod val="50000"/>
                    </a:srgbClr>
                  </a:outerShdw>
                </a:effectLst>
                <a:uLnTx/>
                <a:uFillTx/>
                <a:latin typeface="Arial" panose="020B0604020202020204" pitchFamily="34" charset="0"/>
                <a:ea typeface="+mn-ea"/>
                <a:cs typeface="+mn-cs"/>
              </a:rPr>
              <a:t>ANALYSIS </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it-IT" sz="4800" b="1" i="0" u="none" strike="noStrike" kern="1200" cap="none" spc="0" normalizeH="0" baseline="0" noProof="0" dirty="0" smtClean="0">
                <a:ln w="28575">
                  <a:noFill/>
                  <a:prstDash val="solid"/>
                </a:ln>
                <a:solidFill>
                  <a:srgbClr val="FF9900"/>
                </a:solidFill>
                <a:effectLst>
                  <a:outerShdw blurRad="12700" dist="38100" dir="2700000" algn="tl" rotWithShape="0">
                    <a:srgbClr val="FFFFFF">
                      <a:lumMod val="50000"/>
                    </a:srgbClr>
                  </a:outerShdw>
                </a:effectLst>
                <a:uLnTx/>
                <a:uFillTx/>
                <a:latin typeface="Arial" panose="020B0604020202020204" pitchFamily="34" charset="0"/>
                <a:ea typeface="+mn-ea"/>
                <a:cs typeface="+mn-cs"/>
              </a:rPr>
              <a:t>OF RESULTS </a:t>
            </a:r>
            <a:endParaRPr kumimoji="0" lang="it-IT" sz="4800" b="1" i="0" u="none" strike="noStrike" kern="1200" cap="none" spc="0" normalizeH="0" baseline="0" noProof="0" dirty="0">
              <a:ln w="28575">
                <a:noFill/>
                <a:prstDash val="solid"/>
              </a:ln>
              <a:solidFill>
                <a:srgbClr val="FF9900"/>
              </a:solidFill>
              <a:effectLst>
                <a:outerShdw blurRad="12700" dist="38100" dir="2700000" algn="tl" rotWithShape="0">
                  <a:srgbClr val="FFFFFF">
                    <a:lumMod val="50000"/>
                  </a:srgbClr>
                </a:outerShdw>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64341144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Titolo 21"/>
          <p:cNvSpPr>
            <a:spLocks noGrp="1"/>
          </p:cNvSpPr>
          <p:nvPr>
            <p:ph type="title"/>
          </p:nvPr>
        </p:nvSpPr>
        <p:spPr>
          <a:xfrm>
            <a:off x="755576" y="128772"/>
            <a:ext cx="3060774" cy="585763"/>
          </a:xfrm>
        </p:spPr>
        <p:txBody>
          <a:bodyPr/>
          <a:lstStyle/>
          <a:p>
            <a:pPr algn="ctr"/>
            <a:r>
              <a:rPr lang="it-IT" altLang="it-IT" sz="2000" dirty="0"/>
              <a:t>AUTOMATION OF AN ELEVATOR PLANT</a:t>
            </a:r>
            <a:endParaRPr lang="en-US" altLang="it-IT" sz="2000" dirty="0"/>
          </a:p>
        </p:txBody>
      </p:sp>
      <p:sp>
        <p:nvSpPr>
          <p:cNvPr id="12292" name="Segnaposto numero diapositiva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000">
                <a:solidFill>
                  <a:schemeClr val="tx1"/>
                </a:solidFill>
                <a:latin typeface="Arial" panose="020B0604020202020204" pitchFamily="34" charset="0"/>
              </a:defRPr>
            </a:lvl1pPr>
            <a:lvl2pPr marL="742950" indent="-285750">
              <a:spcBef>
                <a:spcPct val="20000"/>
              </a:spcBef>
              <a:buClr>
                <a:srgbClr val="004C80"/>
              </a:buClr>
              <a:buSzPct val="85000"/>
              <a:buFont typeface="Wingdings" panose="05000000000000000000" pitchFamily="2" charset="2"/>
              <a:buChar char="§"/>
              <a:defRPr sz="2000">
                <a:solidFill>
                  <a:schemeClr val="tx1"/>
                </a:solidFill>
                <a:latin typeface="Arial" panose="020B0604020202020204" pitchFamily="34" charset="0"/>
              </a:defRPr>
            </a:lvl2pPr>
            <a:lvl3pPr marL="1143000" indent="-228600">
              <a:spcBef>
                <a:spcPct val="20000"/>
              </a:spcBef>
              <a:buClr>
                <a:srgbClr val="004D82"/>
              </a:buClr>
              <a:buChar char="•"/>
              <a:defRPr sz="2400">
                <a:solidFill>
                  <a:schemeClr val="tx1"/>
                </a:solidFill>
                <a:latin typeface="Arial" panose="020B0604020202020204" pitchFamily="34" charset="0"/>
              </a:defRPr>
            </a:lvl3pPr>
            <a:lvl4pPr marL="1600200" indent="-228600">
              <a:spcBef>
                <a:spcPct val="20000"/>
              </a:spcBef>
              <a:buClr>
                <a:srgbClr val="004C80"/>
              </a:buClr>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Minion Web" pitchFamily="18" charset="0"/>
              </a:defRPr>
            </a:lvl5pPr>
            <a:lvl6pPr marL="2514600" indent="-228600" eaLnBrk="0" fontAlgn="base" hangingPunct="0">
              <a:spcBef>
                <a:spcPct val="20000"/>
              </a:spcBef>
              <a:spcAft>
                <a:spcPct val="0"/>
              </a:spcAft>
              <a:buChar char="»"/>
              <a:defRPr sz="2000">
                <a:solidFill>
                  <a:schemeClr val="tx1"/>
                </a:solidFill>
                <a:latin typeface="Minion Web" pitchFamily="18" charset="0"/>
              </a:defRPr>
            </a:lvl6pPr>
            <a:lvl7pPr marL="2971800" indent="-228600" eaLnBrk="0" fontAlgn="base" hangingPunct="0">
              <a:spcBef>
                <a:spcPct val="20000"/>
              </a:spcBef>
              <a:spcAft>
                <a:spcPct val="0"/>
              </a:spcAft>
              <a:buChar char="»"/>
              <a:defRPr sz="2000">
                <a:solidFill>
                  <a:schemeClr val="tx1"/>
                </a:solidFill>
                <a:latin typeface="Minion Web" pitchFamily="18" charset="0"/>
              </a:defRPr>
            </a:lvl7pPr>
            <a:lvl8pPr marL="3429000" indent="-228600" eaLnBrk="0" fontAlgn="base" hangingPunct="0">
              <a:spcBef>
                <a:spcPct val="20000"/>
              </a:spcBef>
              <a:spcAft>
                <a:spcPct val="0"/>
              </a:spcAft>
              <a:buChar char="»"/>
              <a:defRPr sz="2000">
                <a:solidFill>
                  <a:schemeClr val="tx1"/>
                </a:solidFill>
                <a:latin typeface="Minion Web" pitchFamily="18" charset="0"/>
              </a:defRPr>
            </a:lvl8pPr>
            <a:lvl9pPr marL="3886200" indent="-228600" eaLnBrk="0" fontAlgn="base" hangingPunct="0">
              <a:spcBef>
                <a:spcPct val="20000"/>
              </a:spcBef>
              <a:spcAft>
                <a:spcPct val="0"/>
              </a:spcAft>
              <a:buChar char="»"/>
              <a:defRPr sz="2000">
                <a:solidFill>
                  <a:schemeClr val="tx1"/>
                </a:solidFill>
                <a:latin typeface="Minion Web" pitchFamily="18" charset="0"/>
              </a:defRPr>
            </a:lvl9pPr>
          </a:lstStyle>
          <a:p>
            <a:pPr marL="0" marR="0" lvl="0" indent="0" algn="r" defTabSz="914400" rtl="0" eaLnBrk="0" fontAlgn="base" latinLnBrk="0" hangingPunct="0">
              <a:lnSpc>
                <a:spcPct val="100000"/>
              </a:lnSpc>
              <a:spcBef>
                <a:spcPct val="20000"/>
              </a:spcBef>
              <a:spcAft>
                <a:spcPct val="0"/>
              </a:spcAft>
              <a:buClrTx/>
              <a:buSzTx/>
              <a:buFontTx/>
              <a:buNone/>
              <a:tabLst/>
              <a:defRPr/>
            </a:pPr>
            <a:fld id="{C0A7B27E-524A-4B95-8734-FF533117F337}" type="slidenum">
              <a:rPr kumimoji="0" lang="it-IT" altLang="it-IT" sz="1600" b="1" i="0" u="none" strike="noStrike" kern="1200" cap="none" spc="0" normalizeH="0" baseline="0" noProof="0" smtClean="0">
                <a:ln>
                  <a:noFill/>
                </a:ln>
                <a:solidFill>
                  <a:srgbClr val="FF9900"/>
                </a:solidFill>
                <a:effectLst/>
                <a:uLnTx/>
                <a:uFillTx/>
                <a:latin typeface="Arial" panose="020B0604020202020204" pitchFamily="34" charset="0"/>
                <a:ea typeface="+mn-ea"/>
                <a:cs typeface="+mn-cs"/>
              </a:rPr>
              <a:pPr marL="0" marR="0" lvl="0" indent="0" algn="r" defTabSz="914400" rtl="0" eaLnBrk="0" fontAlgn="base" latinLnBrk="0" hangingPunct="0">
                <a:lnSpc>
                  <a:spcPct val="100000"/>
                </a:lnSpc>
                <a:spcBef>
                  <a:spcPct val="20000"/>
                </a:spcBef>
                <a:spcAft>
                  <a:spcPct val="0"/>
                </a:spcAft>
                <a:buClrTx/>
                <a:buSzTx/>
                <a:buFontTx/>
                <a:buNone/>
                <a:tabLst/>
                <a:defRPr/>
              </a:pPr>
              <a:t>27</a:t>
            </a:fld>
            <a:endParaRPr kumimoji="0" lang="it-IT" altLang="it-IT" sz="1600" b="1" i="0" u="none" strike="noStrike" kern="1200" cap="none" spc="0" normalizeH="0" baseline="0" noProof="0">
              <a:ln>
                <a:noFill/>
              </a:ln>
              <a:solidFill>
                <a:srgbClr val="FF9900"/>
              </a:solidFill>
              <a:effectLst/>
              <a:uLnTx/>
              <a:uFillTx/>
              <a:latin typeface="Arial" panose="020B0604020202020204" pitchFamily="34" charset="0"/>
              <a:ea typeface="+mn-ea"/>
              <a:cs typeface="+mn-cs"/>
            </a:endParaRPr>
          </a:p>
        </p:txBody>
      </p:sp>
      <p:sp>
        <p:nvSpPr>
          <p:cNvPr id="4" name="CasellaDiTesto 3"/>
          <p:cNvSpPr txBox="1"/>
          <p:nvPr/>
        </p:nvSpPr>
        <p:spPr>
          <a:xfrm>
            <a:off x="611560" y="1225619"/>
            <a:ext cx="7200900" cy="1569660"/>
          </a:xfrm>
          <a:prstGeom prst="rect">
            <a:avLst/>
          </a:prstGeom>
          <a:noFill/>
        </p:spPr>
        <p:txBody>
          <a:bodyPr wrap="square" rtlCol="0" anchor="t">
            <a:spAutoFit/>
          </a:bodyPr>
          <a:lstStyle/>
          <a:p>
            <a:pPr marL="627063" marR="0" lvl="0" indent="-354013" algn="l" defTabSz="914400" rtl="0" eaLnBrk="0" fontAlgn="base" latinLnBrk="0" hangingPunct="0">
              <a:lnSpc>
                <a:spcPct val="100000"/>
              </a:lnSpc>
              <a:spcBef>
                <a:spcPct val="0"/>
              </a:spcBef>
              <a:spcAft>
                <a:spcPct val="0"/>
              </a:spcAft>
              <a:buClrTx/>
              <a:buSzTx/>
              <a:buFont typeface="Wingdings" panose="05000000000000000000" pitchFamily="2" charset="2"/>
              <a:buChar char="ü"/>
              <a:tabLst/>
              <a:defRPr/>
            </a:pPr>
            <a:endParaRPr kumimoji="0" lang="it-IT" sz="36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457200" marR="0" lvl="1" indent="0" algn="l" defTabSz="914400" rtl="0" eaLnBrk="0" fontAlgn="base" latinLnBrk="0" hangingPunct="0">
              <a:lnSpc>
                <a:spcPct val="150000"/>
              </a:lnSpc>
              <a:spcBef>
                <a:spcPct val="0"/>
              </a:spcBef>
              <a:spcAft>
                <a:spcPct val="0"/>
              </a:spcAft>
              <a:buClrTx/>
              <a:buSzTx/>
              <a:buFontTx/>
              <a:buNone/>
              <a:tabLst/>
              <a:defRPr/>
            </a:pPr>
            <a:r>
              <a:rPr kumimoji="0" lang="en-US" sz="2400" b="1" i="0" u="none" strike="noStrike" kern="1200" cap="none" spc="0" normalizeH="0" baseline="0" noProof="0" dirty="0" smtClean="0">
                <a:ln>
                  <a:noFill/>
                </a:ln>
                <a:solidFill>
                  <a:srgbClr val="000000"/>
                </a:solidFill>
                <a:effectLst/>
                <a:uLnTx/>
                <a:uFillTx/>
                <a:latin typeface="Arial" panose="020B0604020202020204" pitchFamily="34" charset="0"/>
                <a:ea typeface="+mn-ea"/>
                <a:cs typeface="+mn-cs"/>
              </a:rPr>
              <a:t>Scenario</a:t>
            </a:r>
            <a:r>
              <a:rPr kumimoji="0" lang="en-US" sz="24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lunch time in a commercial building</a:t>
            </a:r>
            <a:endParaRPr kumimoji="0" lang="it-IT" sz="24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457200" marR="0" lvl="1" indent="0" algn="l" defTabSz="914400" rtl="0" eaLnBrk="0" fontAlgn="base" latinLnBrk="0" hangingPunct="0">
              <a:lnSpc>
                <a:spcPct val="2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a:t>
            </a:r>
            <a:endParaRPr kumimoji="0" lang="it-IT" sz="2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p:pic>
        <p:nvPicPr>
          <p:cNvPr id="6" name="Immagine 5" descr="Screen Shot 2016-06-20 at 4.22.52 PM.png"/>
          <p:cNvPicPr>
            <a:picLocks noChangeAspect="1"/>
          </p:cNvPicPr>
          <p:nvPr/>
        </p:nvPicPr>
        <p:blipFill>
          <a:blip r:embed="rId3"/>
          <a:stretch>
            <a:fillRect/>
          </a:stretch>
        </p:blipFill>
        <p:spPr>
          <a:xfrm>
            <a:off x="959260" y="3041501"/>
            <a:ext cx="2754452" cy="2333046"/>
          </a:xfrm>
          <a:prstGeom prst="rect">
            <a:avLst/>
          </a:prstGeom>
        </p:spPr>
      </p:pic>
      <p:sp>
        <p:nvSpPr>
          <p:cNvPr id="7" name="CasellaDiTesto 23"/>
          <p:cNvSpPr txBox="1">
            <a:spLocks noChangeArrowheads="1"/>
          </p:cNvSpPr>
          <p:nvPr/>
        </p:nvSpPr>
        <p:spPr bwMode="auto">
          <a:xfrm>
            <a:off x="3811892" y="203451"/>
            <a:ext cx="3352396" cy="843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spAutoFit/>
          </a:bodyPr>
          <a:lstStyle>
            <a:lvl1pPr>
              <a:spcBef>
                <a:spcPct val="20000"/>
              </a:spcBef>
              <a:buChar char="•"/>
              <a:defRPr sz="2000">
                <a:solidFill>
                  <a:schemeClr val="tx1"/>
                </a:solidFill>
                <a:latin typeface="Arial" panose="020B0604020202020204" pitchFamily="34" charset="0"/>
              </a:defRPr>
            </a:lvl1pPr>
            <a:lvl2pPr marL="742950" indent="-285750">
              <a:spcBef>
                <a:spcPct val="20000"/>
              </a:spcBef>
              <a:buClr>
                <a:srgbClr val="004C80"/>
              </a:buClr>
              <a:buSzPct val="85000"/>
              <a:buFont typeface="Wingdings" panose="05000000000000000000" pitchFamily="2" charset="2"/>
              <a:buChar char="§"/>
              <a:defRPr sz="2000">
                <a:solidFill>
                  <a:schemeClr val="tx1"/>
                </a:solidFill>
                <a:latin typeface="Arial" panose="020B0604020202020204" pitchFamily="34" charset="0"/>
              </a:defRPr>
            </a:lvl2pPr>
            <a:lvl3pPr marL="1143000" indent="-228600">
              <a:spcBef>
                <a:spcPct val="20000"/>
              </a:spcBef>
              <a:buClr>
                <a:srgbClr val="004D82"/>
              </a:buClr>
              <a:buChar char="•"/>
              <a:defRPr sz="2400">
                <a:solidFill>
                  <a:schemeClr val="tx1"/>
                </a:solidFill>
                <a:latin typeface="Arial" panose="020B0604020202020204" pitchFamily="34" charset="0"/>
              </a:defRPr>
            </a:lvl3pPr>
            <a:lvl4pPr marL="1600200" indent="-228600">
              <a:spcBef>
                <a:spcPct val="20000"/>
              </a:spcBef>
              <a:buClr>
                <a:srgbClr val="004C80"/>
              </a:buClr>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Minion Web" pitchFamily="18" charset="0"/>
              </a:defRPr>
            </a:lvl5pPr>
            <a:lvl6pPr marL="2514600" indent="-228600" eaLnBrk="0" fontAlgn="base" hangingPunct="0">
              <a:spcBef>
                <a:spcPct val="20000"/>
              </a:spcBef>
              <a:spcAft>
                <a:spcPct val="0"/>
              </a:spcAft>
              <a:buChar char="»"/>
              <a:defRPr sz="2000">
                <a:solidFill>
                  <a:schemeClr val="tx1"/>
                </a:solidFill>
                <a:latin typeface="Minion Web" pitchFamily="18" charset="0"/>
              </a:defRPr>
            </a:lvl6pPr>
            <a:lvl7pPr marL="2971800" indent="-228600" eaLnBrk="0" fontAlgn="base" hangingPunct="0">
              <a:spcBef>
                <a:spcPct val="20000"/>
              </a:spcBef>
              <a:spcAft>
                <a:spcPct val="0"/>
              </a:spcAft>
              <a:buChar char="»"/>
              <a:defRPr sz="2000">
                <a:solidFill>
                  <a:schemeClr val="tx1"/>
                </a:solidFill>
                <a:latin typeface="Minion Web" pitchFamily="18" charset="0"/>
              </a:defRPr>
            </a:lvl7pPr>
            <a:lvl8pPr marL="3429000" indent="-228600" eaLnBrk="0" fontAlgn="base" hangingPunct="0">
              <a:spcBef>
                <a:spcPct val="20000"/>
              </a:spcBef>
              <a:spcAft>
                <a:spcPct val="0"/>
              </a:spcAft>
              <a:buChar char="»"/>
              <a:defRPr sz="2000">
                <a:solidFill>
                  <a:schemeClr val="tx1"/>
                </a:solidFill>
                <a:latin typeface="Minion Web" pitchFamily="18" charset="0"/>
              </a:defRPr>
            </a:lvl8pPr>
            <a:lvl9pPr marL="3886200" indent="-228600" eaLnBrk="0" fontAlgn="base" hangingPunct="0">
              <a:spcBef>
                <a:spcPct val="20000"/>
              </a:spcBef>
              <a:spcAft>
                <a:spcPct val="0"/>
              </a:spcAft>
              <a:buChar char="»"/>
              <a:defRPr sz="2000">
                <a:solidFill>
                  <a:schemeClr val="tx1"/>
                </a:solidFill>
                <a:latin typeface="Minion Web"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defRPr/>
            </a:pPr>
            <a:r>
              <a:rPr kumimoji="0" lang="it-IT" altLang="x-none" sz="2000" b="1" i="0" u="none" strike="noStrike" kern="1200" cap="none" spc="0" normalizeH="0" baseline="0" noProof="0" dirty="0" smtClean="0">
                <a:ln>
                  <a:noFill/>
                </a:ln>
                <a:solidFill>
                  <a:srgbClr val="FF9900"/>
                </a:solidFill>
                <a:effectLst/>
                <a:uLnTx/>
                <a:uFillTx/>
                <a:latin typeface="Arial" panose="020B0604020202020204" pitchFamily="34" charset="0"/>
                <a:ea typeface="+mn-ea"/>
                <a:cs typeface="+mn-cs"/>
              </a:rPr>
              <a:t>ANALYSIS OF RESULTS</a:t>
            </a:r>
            <a:endParaRPr kumimoji="0" lang="it-IT" altLang="x-none" sz="2000" b="1" i="0" u="none" strike="noStrike" kern="1200" cap="none" spc="0" normalizeH="0" baseline="0" noProof="0" dirty="0">
              <a:ln>
                <a:noFill/>
              </a:ln>
              <a:solidFill>
                <a:srgbClr val="FF9900"/>
              </a:solidFill>
              <a:effectLst/>
              <a:uLnTx/>
              <a:uFillTx/>
              <a:latin typeface="Arial" panose="020B0604020202020204" pitchFamily="34" charset="0"/>
              <a:ea typeface="+mn-ea"/>
              <a:cs typeface="+mn-cs"/>
            </a:endParaRPr>
          </a:p>
          <a:p>
            <a:pPr marL="0" marR="0" lvl="0" indent="0" algn="l" defTabSz="914400" rtl="0" eaLnBrk="0" fontAlgn="base" latinLnBrk="0" hangingPunct="0">
              <a:lnSpc>
                <a:spcPct val="100000"/>
              </a:lnSpc>
              <a:spcBef>
                <a:spcPct val="20000"/>
              </a:spcBef>
              <a:spcAft>
                <a:spcPct val="0"/>
              </a:spcAft>
              <a:buClrTx/>
              <a:buSzTx/>
              <a:buFontTx/>
              <a:buNone/>
              <a:tabLst/>
              <a:defRPr/>
            </a:pPr>
            <a:endParaRPr kumimoji="0" lang="en-US" altLang="it-IT" sz="24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p:sp>
        <p:nvSpPr>
          <p:cNvPr id="8" name="CasellaDiTesto 7"/>
          <p:cNvSpPr txBox="1"/>
          <p:nvPr/>
        </p:nvSpPr>
        <p:spPr>
          <a:xfrm>
            <a:off x="971550" y="714535"/>
            <a:ext cx="7200900" cy="1200329"/>
          </a:xfrm>
          <a:prstGeom prst="rect">
            <a:avLst/>
          </a:prstGeom>
          <a:noFill/>
        </p:spPr>
        <p:txBody>
          <a:bodyPr wrap="square" rtlCol="0" anchor="t">
            <a:spAutoFit/>
          </a:bodyPr>
          <a:lstStyle/>
          <a:p>
            <a:pPr marL="27305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0" marR="0" lvl="0" indent="0" algn="l" defTabSz="914400" rtl="0" eaLnBrk="0" fontAlgn="base" latinLnBrk="0" hangingPunct="0">
              <a:lnSpc>
                <a:spcPct val="200000"/>
              </a:lnSpc>
              <a:spcBef>
                <a:spcPct val="0"/>
              </a:spcBef>
              <a:spcAft>
                <a:spcPct val="0"/>
              </a:spcAft>
              <a:buClrTx/>
              <a:buSzTx/>
              <a:buFontTx/>
              <a:buNone/>
              <a:tabLst/>
              <a:defRPr/>
            </a:pPr>
            <a:r>
              <a:rPr kumimoji="0" lang="it-IT" sz="2400" b="1" i="1" u="none" strike="noStrike" kern="1200" cap="none" spc="0" normalizeH="0" baseline="0" noProof="0" dirty="0" smtClean="0">
                <a:ln>
                  <a:noFill/>
                </a:ln>
                <a:solidFill>
                  <a:srgbClr val="85A8CF"/>
                </a:solidFill>
                <a:effectLst>
                  <a:outerShdw blurRad="38100" dist="38100" dir="2700000" algn="tl">
                    <a:srgbClr val="000000">
                      <a:alpha val="43137"/>
                    </a:srgbClr>
                  </a:outerShdw>
                </a:effectLst>
                <a:uLnTx/>
                <a:uFillTx/>
                <a:latin typeface="Arial" panose="020B0604020202020204" pitchFamily="34" charset="0"/>
                <a:ea typeface="+mn-ea"/>
                <a:cs typeface="+mn-cs"/>
              </a:rPr>
              <a:t>BASIC LOGIC </a:t>
            </a:r>
            <a:r>
              <a:rPr kumimoji="0" lang="it-IT" sz="2400" b="1" i="1" u="none" strike="noStrike" kern="1200" cap="none" spc="0" normalizeH="0" baseline="0" noProof="0" dirty="0" smtClean="0">
                <a:ln>
                  <a:noFill/>
                </a:ln>
                <a:solidFill>
                  <a:srgbClr val="FF9900"/>
                </a:solidFill>
                <a:effectLst>
                  <a:outerShdw blurRad="38100" dist="38100" dir="2700000" algn="tl">
                    <a:srgbClr val="000000">
                      <a:alpha val="43137"/>
                    </a:srgbClr>
                  </a:outerShdw>
                </a:effectLst>
                <a:uLnTx/>
                <a:uFillTx/>
                <a:latin typeface="Arial" panose="020B0604020202020204" pitchFamily="34" charset="0"/>
                <a:ea typeface="+mn-ea"/>
                <a:cs typeface="+mn-cs"/>
              </a:rPr>
              <a:t>vs</a:t>
            </a:r>
            <a:r>
              <a:rPr kumimoji="0" lang="it-IT" sz="2400" b="1" i="1" u="none" strike="noStrike" kern="1200" cap="none" spc="0" normalizeH="0" baseline="0" noProof="0" dirty="0" smtClean="0">
                <a:ln>
                  <a:noFill/>
                </a:ln>
                <a:solidFill>
                  <a:srgbClr val="85A8CF"/>
                </a:solidFill>
                <a:effectLst>
                  <a:outerShdw blurRad="38100" dist="38100" dir="2700000" algn="tl">
                    <a:srgbClr val="000000">
                      <a:alpha val="43137"/>
                    </a:srgbClr>
                  </a:outerShdw>
                </a:effectLst>
                <a:uLnTx/>
                <a:uFillTx/>
                <a:latin typeface="Arial" panose="020B0604020202020204" pitchFamily="34" charset="0"/>
                <a:ea typeface="+mn-ea"/>
                <a:cs typeface="+mn-cs"/>
              </a:rPr>
              <a:t> LOGIC WITH STORAGE</a:t>
            </a:r>
            <a:endParaRPr kumimoji="0" lang="en-US" sz="2400" b="1" i="1" u="none" strike="noStrike" kern="1200" cap="none" spc="0" normalizeH="0" baseline="0" noProof="0" dirty="0">
              <a:ln>
                <a:noFill/>
              </a:ln>
              <a:solidFill>
                <a:srgbClr val="85A8CF"/>
              </a:solidFill>
              <a:effectLst>
                <a:outerShdw blurRad="38100" dist="38100" dir="2700000" algn="tl">
                  <a:srgbClr val="000000">
                    <a:alpha val="43137"/>
                  </a:srgbClr>
                </a:outerShdw>
              </a:effectLst>
              <a:uLnTx/>
              <a:uFillTx/>
              <a:latin typeface="Arial" panose="020B0604020202020204" pitchFamily="34" charset="0"/>
              <a:ea typeface="+mn-ea"/>
              <a:cs typeface="+mn-cs"/>
            </a:endParaRPr>
          </a:p>
        </p:txBody>
      </p:sp>
      <p:pic>
        <p:nvPicPr>
          <p:cNvPr id="18" name="Picture 6" descr="https://t4.ftcdn.net/jpg/00/26/27/21/160_F_26272181_HaabT1TDElxaJeWkCTovb1eGCMYsOcZW.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80512" y="2552996"/>
            <a:ext cx="1017952" cy="1017953"/>
          </a:xfrm>
          <a:prstGeom prst="rect">
            <a:avLst/>
          </a:prstGeom>
          <a:noFill/>
          <a:extLst>
            <a:ext uri="{909E8E84-426E-40DD-AFC4-6F175D3DCCD1}">
              <a14:hiddenFill xmlns:a14="http://schemas.microsoft.com/office/drawing/2010/main">
                <a:solidFill>
                  <a:srgbClr val="FFFFFF"/>
                </a:solidFill>
              </a14:hiddenFill>
            </a:ext>
          </a:extLst>
        </p:spPr>
      </p:pic>
      <p:grpSp>
        <p:nvGrpSpPr>
          <p:cNvPr id="21" name="Gruppo 20"/>
          <p:cNvGrpSpPr/>
          <p:nvPr/>
        </p:nvGrpSpPr>
        <p:grpSpPr>
          <a:xfrm>
            <a:off x="4212009" y="2522098"/>
            <a:ext cx="1728144" cy="3859229"/>
            <a:chOff x="4212009" y="2522098"/>
            <a:chExt cx="1728144" cy="3859229"/>
          </a:xfrm>
        </p:grpSpPr>
        <p:sp>
          <p:nvSpPr>
            <p:cNvPr id="2" name="Rettangolo 1"/>
            <p:cNvSpPr/>
            <p:nvPr/>
          </p:nvSpPr>
          <p:spPr bwMode="auto">
            <a:xfrm>
              <a:off x="4227951" y="2522098"/>
              <a:ext cx="1712202" cy="3859229"/>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0" rIns="0" bIns="0" numCol="1" rtlCol="0" anchor="t" anchorCtr="0" compatLnSpc="1">
              <a:prstTxWarp prst="textNoShape">
                <a:avLst/>
              </a:prstTxWarp>
            </a:bodyPr>
            <a:lstStyle/>
            <a:p>
              <a:pPr marL="0" marR="0" lvl="0" indent="0" algn="l"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smtClean="0">
                <a:ln>
                  <a:solidFill>
                    <a:srgbClr val="000000">
                      <a:lumMod val="95000"/>
                      <a:lumOff val="5000"/>
                    </a:srgbClr>
                  </a:solidFill>
                </a:ln>
                <a:solidFill>
                  <a:srgbClr val="000000"/>
                </a:solidFill>
                <a:effectLst/>
                <a:uLnTx/>
                <a:uFillTx/>
                <a:latin typeface="Arial" charset="0"/>
                <a:ea typeface="+mn-ea"/>
                <a:cs typeface="+mn-cs"/>
              </a:endParaRPr>
            </a:p>
          </p:txBody>
        </p:sp>
        <p:pic>
          <p:nvPicPr>
            <p:cNvPr id="8194" name="Picture 2" descr="http://previews.123rf.com/images/andresr/andresr1105/andresr110500656/9600159-3D-men-in-a-business-dinner-isolated-over-a-white-background-Stock-Photo.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493982" y="2594212"/>
              <a:ext cx="827584" cy="827584"/>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http://static7.depositphotos.com/1278120/775/i/450/depositphotos_7757103-3D-Business-meeting.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493982" y="3570949"/>
              <a:ext cx="815975" cy="719871"/>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descr="http://static7.depositphotos.com/1278120/775/i/450/depositphotos_7757103-3D-Business-meeting.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535745" y="4509329"/>
              <a:ext cx="815975" cy="719871"/>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http://static7.depositphotos.com/1278120/775/i/450/depositphotos_7757103-3D-Business-meeting.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521186" y="5589449"/>
              <a:ext cx="815975" cy="719871"/>
            </a:xfrm>
            <a:prstGeom prst="rect">
              <a:avLst/>
            </a:prstGeom>
            <a:noFill/>
            <a:extLst>
              <a:ext uri="{909E8E84-426E-40DD-AFC4-6F175D3DCCD1}">
                <a14:hiddenFill xmlns:a14="http://schemas.microsoft.com/office/drawing/2010/main">
                  <a:solidFill>
                    <a:srgbClr val="FFFFFF"/>
                  </a:solidFill>
                </a14:hiddenFill>
              </a:ext>
            </a:extLst>
          </p:spPr>
        </p:pic>
        <p:cxnSp>
          <p:nvCxnSpPr>
            <p:cNvPr id="5" name="Connettore diritto 4"/>
            <p:cNvCxnSpPr/>
            <p:nvPr/>
          </p:nvCxnSpPr>
          <p:spPr bwMode="auto">
            <a:xfrm>
              <a:off x="4227950" y="3421796"/>
              <a:ext cx="1712203" cy="0"/>
            </a:xfrm>
            <a:prstGeom prst="line">
              <a:avLst/>
            </a:prstGeom>
            <a:ln w="38100">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2" name="Connettore diritto 21"/>
            <p:cNvCxnSpPr>
              <a:endCxn id="2" idx="3"/>
            </p:cNvCxnSpPr>
            <p:nvPr/>
          </p:nvCxnSpPr>
          <p:spPr bwMode="auto">
            <a:xfrm>
              <a:off x="4212009" y="4443487"/>
              <a:ext cx="1728144" cy="8226"/>
            </a:xfrm>
            <a:prstGeom prst="line">
              <a:avLst/>
            </a:prstGeom>
            <a:ln w="38100">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3" name="Connettore diritto 22"/>
            <p:cNvCxnSpPr/>
            <p:nvPr/>
          </p:nvCxnSpPr>
          <p:spPr bwMode="auto">
            <a:xfrm>
              <a:off x="4212009" y="5374547"/>
              <a:ext cx="1728144" cy="0"/>
            </a:xfrm>
            <a:prstGeom prst="line">
              <a:avLst/>
            </a:prstGeom>
            <a:ln w="38100">
              <a:headEnd type="none" w="med" len="med"/>
              <a:tailEnd type="none" w="med" len="med"/>
            </a:ln>
          </p:spPr>
          <p:style>
            <a:lnRef idx="1">
              <a:schemeClr val="dk1"/>
            </a:lnRef>
            <a:fillRef idx="0">
              <a:schemeClr val="dk1"/>
            </a:fillRef>
            <a:effectRef idx="0">
              <a:schemeClr val="dk1"/>
            </a:effectRef>
            <a:fontRef idx="minor">
              <a:schemeClr val="tx1"/>
            </a:fontRef>
          </p:style>
        </p:cxnSp>
      </p:grpSp>
      <p:pic>
        <p:nvPicPr>
          <p:cNvPr id="30" name="Picture 6" descr="https://t4.ftcdn.net/jpg/00/26/27/21/160_F_26272181_HaabT1TDElxaJeWkCTovb1eGCMYsOcZW.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80512" y="3570949"/>
            <a:ext cx="1017952" cy="1017953"/>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6" descr="https://t4.ftcdn.net/jpg/00/26/27/21/160_F_26272181_HaabT1TDElxaJeWkCTovb1eGCMYsOcZW.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80512" y="5440407"/>
            <a:ext cx="1017952" cy="1017953"/>
          </a:xfrm>
          <a:prstGeom prst="rect">
            <a:avLst/>
          </a:prstGeom>
          <a:noFill/>
          <a:extLst>
            <a:ext uri="{909E8E84-426E-40DD-AFC4-6F175D3DCCD1}">
              <a14:hiddenFill xmlns:a14="http://schemas.microsoft.com/office/drawing/2010/main">
                <a:solidFill>
                  <a:srgbClr val="FFFFFF"/>
                </a:solidFill>
              </a14:hiddenFill>
            </a:ext>
          </a:extLst>
        </p:spPr>
      </p:pic>
      <p:sp>
        <p:nvSpPr>
          <p:cNvPr id="20" name="Rettangolo 19"/>
          <p:cNvSpPr/>
          <p:nvPr/>
        </p:nvSpPr>
        <p:spPr bwMode="auto">
          <a:xfrm>
            <a:off x="7380312" y="3706244"/>
            <a:ext cx="1359189" cy="501780"/>
          </a:xfrm>
          <a:prstGeom prst="rect">
            <a:avLst/>
          </a:prstGeom>
          <a:solidFill>
            <a:schemeClr val="bg1"/>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lvl="0" indent="0" algn="ctr" defTabSz="914400" rtl="0" eaLnBrk="0" fontAlgn="base" latinLnBrk="0" hangingPunct="0">
              <a:lnSpc>
                <a:spcPct val="100000"/>
              </a:lnSpc>
              <a:spcBef>
                <a:spcPct val="20000"/>
              </a:spcBef>
              <a:spcAft>
                <a:spcPct val="0"/>
              </a:spcAft>
              <a:buClrTx/>
              <a:buSzTx/>
              <a:buFontTx/>
              <a:buNone/>
              <a:tabLst/>
              <a:defRPr/>
            </a:pPr>
            <a:r>
              <a:rPr kumimoji="0" lang="it-IT" sz="2400" b="0" i="0" u="none" strike="noStrike" kern="1200" cap="none" spc="0" normalizeH="0" baseline="0" noProof="0" dirty="0" smtClean="0">
                <a:ln>
                  <a:noFill/>
                </a:ln>
                <a:solidFill>
                  <a:srgbClr val="000000"/>
                </a:solidFill>
                <a:effectLst/>
                <a:uLnTx/>
                <a:uFillTx/>
                <a:latin typeface="Arial" charset="0"/>
                <a:ea typeface="+mn-ea"/>
                <a:cs typeface="+mn-cs"/>
              </a:rPr>
              <a:t> 2</a:t>
            </a:r>
            <a:r>
              <a:rPr kumimoji="0" lang="it-IT" sz="2400" b="1" i="0" u="none" strike="noStrike" kern="1200" cap="none" spc="0" normalizeH="0" baseline="0" noProof="0" dirty="0" smtClean="0">
                <a:ln>
                  <a:noFill/>
                </a:ln>
                <a:solidFill>
                  <a:srgbClr val="000000"/>
                </a:solidFill>
                <a:effectLst/>
                <a:uLnTx/>
                <a:uFillTx/>
                <a:latin typeface="Arial" charset="0"/>
                <a:ea typeface="+mn-ea"/>
                <a:cs typeface="+mn-cs"/>
                <a:sym typeface="Wingdings" panose="05000000000000000000" pitchFamily="2" charset="2"/>
              </a:rPr>
              <a:t></a:t>
            </a:r>
            <a:r>
              <a:rPr kumimoji="0" lang="it-IT" sz="2400" b="0" i="0" u="none" strike="noStrike" kern="1200" cap="none" spc="0" normalizeH="0" baseline="0" noProof="0" dirty="0" smtClean="0">
                <a:ln>
                  <a:noFill/>
                </a:ln>
                <a:solidFill>
                  <a:srgbClr val="000000"/>
                </a:solidFill>
                <a:effectLst/>
                <a:uLnTx/>
                <a:uFillTx/>
                <a:latin typeface="Arial" charset="0"/>
                <a:ea typeface="+mn-ea"/>
                <a:cs typeface="+mn-cs"/>
                <a:sym typeface="Wingdings" panose="05000000000000000000" pitchFamily="2" charset="2"/>
              </a:rPr>
              <a:t>0</a:t>
            </a:r>
            <a:endParaRPr kumimoji="0" lang="en-US" sz="2400" b="0" i="0" u="none" strike="noStrike" kern="1200" cap="none" spc="0" normalizeH="0" baseline="0" noProof="0" dirty="0" smtClean="0">
              <a:ln>
                <a:noFill/>
              </a:ln>
              <a:solidFill>
                <a:srgbClr val="000000"/>
              </a:solidFill>
              <a:effectLst/>
              <a:uLnTx/>
              <a:uFillTx/>
              <a:latin typeface="Arial" charset="0"/>
              <a:ea typeface="+mn-ea"/>
              <a:cs typeface="+mn-cs"/>
            </a:endParaRPr>
          </a:p>
        </p:txBody>
      </p:sp>
      <p:sp>
        <p:nvSpPr>
          <p:cNvPr id="34" name="Rettangolo 33"/>
          <p:cNvSpPr/>
          <p:nvPr/>
        </p:nvSpPr>
        <p:spPr bwMode="auto">
          <a:xfrm>
            <a:off x="7380312" y="5698493"/>
            <a:ext cx="1359189" cy="501780"/>
          </a:xfrm>
          <a:prstGeom prst="rect">
            <a:avLst/>
          </a:prstGeom>
          <a:solidFill>
            <a:schemeClr val="bg1"/>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lvl="0" indent="0" algn="ctr" defTabSz="914400" rtl="0" eaLnBrk="0" fontAlgn="base" latinLnBrk="0" hangingPunct="0">
              <a:lnSpc>
                <a:spcPct val="100000"/>
              </a:lnSpc>
              <a:spcBef>
                <a:spcPct val="20000"/>
              </a:spcBef>
              <a:spcAft>
                <a:spcPct val="0"/>
              </a:spcAft>
              <a:buClrTx/>
              <a:buSzTx/>
              <a:buFontTx/>
              <a:buNone/>
              <a:tabLst/>
              <a:defRPr/>
            </a:pPr>
            <a:r>
              <a:rPr kumimoji="0" lang="it-IT" sz="2400" b="0" i="0" u="none" strike="noStrike" kern="1200" cap="none" spc="0" normalizeH="0" baseline="0" noProof="0" dirty="0" smtClean="0">
                <a:ln>
                  <a:noFill/>
                </a:ln>
                <a:solidFill>
                  <a:srgbClr val="000000"/>
                </a:solidFill>
                <a:effectLst/>
                <a:uLnTx/>
                <a:uFillTx/>
                <a:latin typeface="Arial" charset="0"/>
                <a:ea typeface="+mn-ea"/>
                <a:cs typeface="+mn-cs"/>
              </a:rPr>
              <a:t> 0</a:t>
            </a:r>
            <a:r>
              <a:rPr kumimoji="0" lang="it-IT" sz="2400" b="1" i="0" u="none" strike="noStrike" kern="1200" cap="none" spc="0" normalizeH="0" baseline="0" noProof="0" dirty="0">
                <a:ln>
                  <a:noFill/>
                </a:ln>
                <a:solidFill>
                  <a:srgbClr val="000000"/>
                </a:solidFill>
                <a:effectLst/>
                <a:uLnTx/>
                <a:uFillTx/>
                <a:latin typeface="Arial" charset="0"/>
                <a:ea typeface="+mn-ea"/>
                <a:cs typeface="+mn-cs"/>
                <a:sym typeface="Wingdings" panose="05000000000000000000" pitchFamily="2" charset="2"/>
              </a:rPr>
              <a:t></a:t>
            </a:r>
            <a:r>
              <a:rPr kumimoji="0" lang="it-IT" sz="2400" b="0" i="0" u="none" strike="noStrike" kern="1200" cap="none" spc="0" normalizeH="0" baseline="0" noProof="0" dirty="0" smtClean="0">
                <a:ln>
                  <a:noFill/>
                </a:ln>
                <a:solidFill>
                  <a:srgbClr val="000000"/>
                </a:solidFill>
                <a:effectLst/>
                <a:uLnTx/>
                <a:uFillTx/>
                <a:latin typeface="Arial" charset="0"/>
                <a:ea typeface="+mn-ea"/>
                <a:cs typeface="+mn-cs"/>
                <a:sym typeface="Wingdings" panose="05000000000000000000" pitchFamily="2" charset="2"/>
              </a:rPr>
              <a:t>3</a:t>
            </a:r>
            <a:endParaRPr kumimoji="0" lang="en-US" sz="2400" b="0" i="0" u="none" strike="noStrike" kern="1200" cap="none" spc="0" normalizeH="0" baseline="0" noProof="0" dirty="0" smtClean="0">
              <a:ln>
                <a:noFill/>
              </a:ln>
              <a:solidFill>
                <a:srgbClr val="000000"/>
              </a:solidFill>
              <a:effectLst/>
              <a:uLnTx/>
              <a:uFillTx/>
              <a:latin typeface="Arial" charset="0"/>
              <a:ea typeface="+mn-ea"/>
              <a:cs typeface="+mn-cs"/>
            </a:endParaRPr>
          </a:p>
        </p:txBody>
      </p:sp>
      <p:sp>
        <p:nvSpPr>
          <p:cNvPr id="35" name="Rettangolo 34"/>
          <p:cNvSpPr/>
          <p:nvPr/>
        </p:nvSpPr>
        <p:spPr bwMode="auto">
          <a:xfrm>
            <a:off x="7380312" y="2757114"/>
            <a:ext cx="1359189" cy="501780"/>
          </a:xfrm>
          <a:prstGeom prst="rect">
            <a:avLst/>
          </a:prstGeom>
          <a:solidFill>
            <a:schemeClr val="bg1"/>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lvl="0" indent="0" algn="ctr" defTabSz="914400" rtl="0" eaLnBrk="0" fontAlgn="base" latinLnBrk="0" hangingPunct="0">
              <a:lnSpc>
                <a:spcPct val="100000"/>
              </a:lnSpc>
              <a:spcBef>
                <a:spcPct val="20000"/>
              </a:spcBef>
              <a:spcAft>
                <a:spcPct val="0"/>
              </a:spcAft>
              <a:buClrTx/>
              <a:buSzTx/>
              <a:buFontTx/>
              <a:buNone/>
              <a:tabLst/>
              <a:defRPr/>
            </a:pPr>
            <a:r>
              <a:rPr kumimoji="0" lang="it-IT" sz="2400" b="0" i="0" u="none" strike="noStrike" kern="1200" cap="none" spc="0" normalizeH="0" baseline="0" noProof="0" dirty="0" smtClean="0">
                <a:ln>
                  <a:noFill/>
                </a:ln>
                <a:solidFill>
                  <a:srgbClr val="000000"/>
                </a:solidFill>
                <a:effectLst/>
                <a:uLnTx/>
                <a:uFillTx/>
                <a:latin typeface="Arial" charset="0"/>
                <a:ea typeface="+mn-ea"/>
                <a:cs typeface="+mn-cs"/>
              </a:rPr>
              <a:t> 3</a:t>
            </a:r>
            <a:r>
              <a:rPr kumimoji="0" lang="it-IT" sz="2400" b="1" i="0" u="none" strike="noStrike" kern="1200" cap="none" spc="0" normalizeH="0" baseline="0" noProof="0" dirty="0" smtClean="0">
                <a:ln>
                  <a:noFill/>
                </a:ln>
                <a:solidFill>
                  <a:srgbClr val="000000"/>
                </a:solidFill>
                <a:effectLst/>
                <a:uLnTx/>
                <a:uFillTx/>
                <a:latin typeface="Arial" charset="0"/>
                <a:ea typeface="+mn-ea"/>
                <a:cs typeface="+mn-cs"/>
                <a:sym typeface="Wingdings" panose="05000000000000000000" pitchFamily="2" charset="2"/>
              </a:rPr>
              <a:t></a:t>
            </a:r>
            <a:r>
              <a:rPr kumimoji="0" lang="it-IT" sz="2400" b="0" i="0" u="none" strike="noStrike" kern="1200" cap="none" spc="0" normalizeH="0" baseline="0" noProof="0" dirty="0" smtClean="0">
                <a:ln>
                  <a:noFill/>
                </a:ln>
                <a:solidFill>
                  <a:srgbClr val="000000"/>
                </a:solidFill>
                <a:effectLst/>
                <a:uLnTx/>
                <a:uFillTx/>
                <a:latin typeface="Arial" charset="0"/>
                <a:ea typeface="+mn-ea"/>
                <a:cs typeface="+mn-cs"/>
                <a:sym typeface="Wingdings" panose="05000000000000000000" pitchFamily="2" charset="2"/>
              </a:rPr>
              <a:t>0</a:t>
            </a:r>
            <a:endParaRPr kumimoji="0" lang="en-US" sz="2400" b="0" i="0" u="none" strike="noStrike" kern="1200" cap="none" spc="0" normalizeH="0" baseline="0" noProof="0" dirty="0" smtClean="0">
              <a:ln>
                <a:noFill/>
              </a:ln>
              <a:solidFill>
                <a:srgbClr val="000000"/>
              </a:solidFill>
              <a:effectLst/>
              <a:uLnTx/>
              <a:uFillTx/>
              <a:latin typeface="Arial" charset="0"/>
              <a:ea typeface="+mn-ea"/>
              <a:cs typeface="+mn-cs"/>
            </a:endParaRPr>
          </a:p>
        </p:txBody>
      </p:sp>
      <p:sp>
        <p:nvSpPr>
          <p:cNvPr id="3" name="Rettangolo 2"/>
          <p:cNvSpPr/>
          <p:nvPr/>
        </p:nvSpPr>
        <p:spPr bwMode="auto">
          <a:xfrm>
            <a:off x="5351720" y="2757114"/>
            <a:ext cx="444416" cy="501780"/>
          </a:xfrm>
          <a:prstGeom prst="rect">
            <a:avLst/>
          </a:prstGeom>
          <a:solidFill>
            <a:srgbClr val="2C5986"/>
          </a:solidFill>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0" tIns="0" rIns="0" bIns="0" numCol="1" rtlCol="0" anchor="t" anchorCtr="0" compatLnSpc="1">
            <a:prstTxWarp prst="textNoShape">
              <a:avLst/>
            </a:prstTxWarp>
          </a:bodyPr>
          <a:lstStyle/>
          <a:p>
            <a:pPr marL="0" marR="0" indent="0" algn="l" defTabSz="914400" rtl="0" eaLnBrk="0" fontAlgn="base" latinLnBrk="0" hangingPunct="0">
              <a:lnSpc>
                <a:spcPct val="100000"/>
              </a:lnSpc>
              <a:spcBef>
                <a:spcPct val="2000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ndParaRPr>
          </a:p>
        </p:txBody>
      </p:sp>
    </p:spTree>
    <p:extLst>
      <p:ext uri="{BB962C8B-B14F-4D97-AF65-F5344CB8AC3E}">
        <p14:creationId xmlns:p14="http://schemas.microsoft.com/office/powerpoint/2010/main" val="1982030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1.38889E-6 3.7037E-6 L -0.35 -0.00278 " pathEditMode="relative" rAng="0" ptsTypes="AA">
                                      <p:cBhvr>
                                        <p:cTn id="6" dur="500" fill="hold"/>
                                        <p:tgtEl>
                                          <p:spTgt spid="18"/>
                                        </p:tgtEl>
                                        <p:attrNameLst>
                                          <p:attrName>ppt_x</p:attrName>
                                          <p:attrName>ppt_y</p:attrName>
                                        </p:attrNameLst>
                                      </p:cBhvr>
                                      <p:rCtr x="-17500" y="-139"/>
                                    </p:animMotion>
                                  </p:childTnLst>
                                </p:cTn>
                              </p:par>
                            </p:childTnLst>
                          </p:cTn>
                        </p:par>
                        <p:par>
                          <p:cTn id="7" fill="hold">
                            <p:stCondLst>
                              <p:cond delay="500"/>
                            </p:stCondLst>
                            <p:childTnLst>
                              <p:par>
                                <p:cTn id="8" presetID="53" presetClass="entr" presetSubtype="16" fill="hold" grpId="0" nodeType="afterEffect">
                                  <p:stCondLst>
                                    <p:cond delay="0"/>
                                  </p:stCondLst>
                                  <p:childTnLst>
                                    <p:set>
                                      <p:cBhvr>
                                        <p:cTn id="9" dur="1" fill="hold">
                                          <p:stCondLst>
                                            <p:cond delay="0"/>
                                          </p:stCondLst>
                                        </p:cTn>
                                        <p:tgtEl>
                                          <p:spTgt spid="35"/>
                                        </p:tgtEl>
                                        <p:attrNameLst>
                                          <p:attrName>style.visibility</p:attrName>
                                        </p:attrNameLst>
                                      </p:cBhvr>
                                      <p:to>
                                        <p:strVal val="visible"/>
                                      </p:to>
                                    </p:set>
                                    <p:anim calcmode="lin" valueType="num">
                                      <p:cBhvr>
                                        <p:cTn id="10" dur="500" fill="hold"/>
                                        <p:tgtEl>
                                          <p:spTgt spid="35"/>
                                        </p:tgtEl>
                                        <p:attrNameLst>
                                          <p:attrName>ppt_w</p:attrName>
                                        </p:attrNameLst>
                                      </p:cBhvr>
                                      <p:tavLst>
                                        <p:tav tm="0">
                                          <p:val>
                                            <p:fltVal val="0"/>
                                          </p:val>
                                        </p:tav>
                                        <p:tav tm="100000">
                                          <p:val>
                                            <p:strVal val="#ppt_w"/>
                                          </p:val>
                                        </p:tav>
                                      </p:tavLst>
                                    </p:anim>
                                    <p:anim calcmode="lin" valueType="num">
                                      <p:cBhvr>
                                        <p:cTn id="11" dur="500" fill="hold"/>
                                        <p:tgtEl>
                                          <p:spTgt spid="35"/>
                                        </p:tgtEl>
                                        <p:attrNameLst>
                                          <p:attrName>ppt_h</p:attrName>
                                        </p:attrNameLst>
                                      </p:cBhvr>
                                      <p:tavLst>
                                        <p:tav tm="0">
                                          <p:val>
                                            <p:fltVal val="0"/>
                                          </p:val>
                                        </p:tav>
                                        <p:tav tm="100000">
                                          <p:val>
                                            <p:strVal val="#ppt_h"/>
                                          </p:val>
                                        </p:tav>
                                      </p:tavLst>
                                    </p:anim>
                                    <p:animEffect transition="in" filter="fade">
                                      <p:cBhvr>
                                        <p:cTn id="12" dur="500"/>
                                        <p:tgtEl>
                                          <p:spTgt spid="35"/>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path" presetSubtype="0" accel="50000" decel="50000" fill="hold" nodeType="clickEffect">
                                  <p:stCondLst>
                                    <p:cond delay="0"/>
                                  </p:stCondLst>
                                  <p:childTnLst>
                                    <p:animMotion origin="layout" path="M 1.38889E-6 2.59259E-6 L -0.35 -0.00278 " pathEditMode="relative" rAng="0" ptsTypes="AA">
                                      <p:cBhvr>
                                        <p:cTn id="16" dur="500" fill="hold"/>
                                        <p:tgtEl>
                                          <p:spTgt spid="30"/>
                                        </p:tgtEl>
                                        <p:attrNameLst>
                                          <p:attrName>ppt_x</p:attrName>
                                          <p:attrName>ppt_y</p:attrName>
                                        </p:attrNameLst>
                                      </p:cBhvr>
                                      <p:rCtr x="-17500" y="-139"/>
                                    </p:animMotion>
                                  </p:childTnLst>
                                </p:cTn>
                              </p:par>
                            </p:childTnLst>
                          </p:cTn>
                        </p:par>
                        <p:par>
                          <p:cTn id="17" fill="hold">
                            <p:stCondLst>
                              <p:cond delay="500"/>
                            </p:stCondLst>
                            <p:childTnLst>
                              <p:par>
                                <p:cTn id="18" presetID="53" presetClass="entr" presetSubtype="16" fill="hold" grpId="0" nodeType="afterEffect">
                                  <p:stCondLst>
                                    <p:cond delay="0"/>
                                  </p:stCondLst>
                                  <p:childTnLst>
                                    <p:set>
                                      <p:cBhvr>
                                        <p:cTn id="19" dur="1" fill="hold">
                                          <p:stCondLst>
                                            <p:cond delay="0"/>
                                          </p:stCondLst>
                                        </p:cTn>
                                        <p:tgtEl>
                                          <p:spTgt spid="20"/>
                                        </p:tgtEl>
                                        <p:attrNameLst>
                                          <p:attrName>style.visibility</p:attrName>
                                        </p:attrNameLst>
                                      </p:cBhvr>
                                      <p:to>
                                        <p:strVal val="visible"/>
                                      </p:to>
                                    </p:set>
                                    <p:anim calcmode="lin" valueType="num">
                                      <p:cBhvr>
                                        <p:cTn id="20" dur="500" fill="hold"/>
                                        <p:tgtEl>
                                          <p:spTgt spid="20"/>
                                        </p:tgtEl>
                                        <p:attrNameLst>
                                          <p:attrName>ppt_w</p:attrName>
                                        </p:attrNameLst>
                                      </p:cBhvr>
                                      <p:tavLst>
                                        <p:tav tm="0">
                                          <p:val>
                                            <p:fltVal val="0"/>
                                          </p:val>
                                        </p:tav>
                                        <p:tav tm="100000">
                                          <p:val>
                                            <p:strVal val="#ppt_w"/>
                                          </p:val>
                                        </p:tav>
                                      </p:tavLst>
                                    </p:anim>
                                    <p:anim calcmode="lin" valueType="num">
                                      <p:cBhvr>
                                        <p:cTn id="21" dur="500" fill="hold"/>
                                        <p:tgtEl>
                                          <p:spTgt spid="20"/>
                                        </p:tgtEl>
                                        <p:attrNameLst>
                                          <p:attrName>ppt_h</p:attrName>
                                        </p:attrNameLst>
                                      </p:cBhvr>
                                      <p:tavLst>
                                        <p:tav tm="0">
                                          <p:val>
                                            <p:fltVal val="0"/>
                                          </p:val>
                                        </p:tav>
                                        <p:tav tm="100000">
                                          <p:val>
                                            <p:strVal val="#ppt_h"/>
                                          </p:val>
                                        </p:tav>
                                      </p:tavLst>
                                    </p:anim>
                                    <p:animEffect transition="in" filter="fade">
                                      <p:cBhvr>
                                        <p:cTn id="22" dur="500"/>
                                        <p:tgtEl>
                                          <p:spTgt spid="20"/>
                                        </p:tgtEl>
                                      </p:cBhvr>
                                    </p:animEffect>
                                  </p:childTnLst>
                                </p:cTn>
                              </p:par>
                            </p:childTnLst>
                          </p:cTn>
                        </p:par>
                      </p:childTnLst>
                    </p:cTn>
                  </p:par>
                  <p:par>
                    <p:cTn id="23" fill="hold">
                      <p:stCondLst>
                        <p:cond delay="indefinite"/>
                      </p:stCondLst>
                      <p:childTnLst>
                        <p:par>
                          <p:cTn id="24" fill="hold">
                            <p:stCondLst>
                              <p:cond delay="0"/>
                            </p:stCondLst>
                            <p:childTnLst>
                              <p:par>
                                <p:cTn id="25" presetID="42" presetClass="path" presetSubtype="0" accel="50000" decel="50000" fill="hold" nodeType="clickEffect">
                                  <p:stCondLst>
                                    <p:cond delay="0"/>
                                  </p:stCondLst>
                                  <p:childTnLst>
                                    <p:animMotion origin="layout" path="M 1.38889E-6 -1.11111E-6 L -0.35 -0.00278 " pathEditMode="relative" rAng="0" ptsTypes="AA">
                                      <p:cBhvr>
                                        <p:cTn id="26" dur="500" fill="hold"/>
                                        <p:tgtEl>
                                          <p:spTgt spid="31"/>
                                        </p:tgtEl>
                                        <p:attrNameLst>
                                          <p:attrName>ppt_x</p:attrName>
                                          <p:attrName>ppt_y</p:attrName>
                                        </p:attrNameLst>
                                      </p:cBhvr>
                                      <p:rCtr x="-17500" y="-139"/>
                                    </p:animMotion>
                                  </p:childTnLst>
                                </p:cTn>
                              </p:par>
                            </p:childTnLst>
                          </p:cTn>
                        </p:par>
                        <p:par>
                          <p:cTn id="27" fill="hold">
                            <p:stCondLst>
                              <p:cond delay="500"/>
                            </p:stCondLst>
                            <p:childTnLst>
                              <p:par>
                                <p:cTn id="28" presetID="53" presetClass="entr" presetSubtype="16" fill="hold" grpId="0" nodeType="afterEffect">
                                  <p:stCondLst>
                                    <p:cond delay="0"/>
                                  </p:stCondLst>
                                  <p:childTnLst>
                                    <p:set>
                                      <p:cBhvr>
                                        <p:cTn id="29" dur="1" fill="hold">
                                          <p:stCondLst>
                                            <p:cond delay="0"/>
                                          </p:stCondLst>
                                        </p:cTn>
                                        <p:tgtEl>
                                          <p:spTgt spid="34"/>
                                        </p:tgtEl>
                                        <p:attrNameLst>
                                          <p:attrName>style.visibility</p:attrName>
                                        </p:attrNameLst>
                                      </p:cBhvr>
                                      <p:to>
                                        <p:strVal val="visible"/>
                                      </p:to>
                                    </p:set>
                                    <p:anim calcmode="lin" valueType="num">
                                      <p:cBhvr>
                                        <p:cTn id="30" dur="500" fill="hold"/>
                                        <p:tgtEl>
                                          <p:spTgt spid="34"/>
                                        </p:tgtEl>
                                        <p:attrNameLst>
                                          <p:attrName>ppt_w</p:attrName>
                                        </p:attrNameLst>
                                      </p:cBhvr>
                                      <p:tavLst>
                                        <p:tav tm="0">
                                          <p:val>
                                            <p:fltVal val="0"/>
                                          </p:val>
                                        </p:tav>
                                        <p:tav tm="100000">
                                          <p:val>
                                            <p:strVal val="#ppt_w"/>
                                          </p:val>
                                        </p:tav>
                                      </p:tavLst>
                                    </p:anim>
                                    <p:anim calcmode="lin" valueType="num">
                                      <p:cBhvr>
                                        <p:cTn id="31" dur="500" fill="hold"/>
                                        <p:tgtEl>
                                          <p:spTgt spid="34"/>
                                        </p:tgtEl>
                                        <p:attrNameLst>
                                          <p:attrName>ppt_h</p:attrName>
                                        </p:attrNameLst>
                                      </p:cBhvr>
                                      <p:tavLst>
                                        <p:tav tm="0">
                                          <p:val>
                                            <p:fltVal val="0"/>
                                          </p:val>
                                        </p:tav>
                                        <p:tav tm="100000">
                                          <p:val>
                                            <p:strVal val="#ppt_h"/>
                                          </p:val>
                                        </p:tav>
                                      </p:tavLst>
                                    </p:anim>
                                    <p:animEffect transition="in" filter="fade">
                                      <p:cBhvr>
                                        <p:cTn id="32"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34" grpId="0" animBg="1"/>
      <p:bldP spid="35"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Titolo 21"/>
          <p:cNvSpPr>
            <a:spLocks noGrp="1"/>
          </p:cNvSpPr>
          <p:nvPr>
            <p:ph type="title"/>
          </p:nvPr>
        </p:nvSpPr>
        <p:spPr>
          <a:xfrm>
            <a:off x="755576" y="128772"/>
            <a:ext cx="3060774" cy="585763"/>
          </a:xfrm>
        </p:spPr>
        <p:txBody>
          <a:bodyPr/>
          <a:lstStyle/>
          <a:p>
            <a:pPr algn="ctr"/>
            <a:r>
              <a:rPr lang="it-IT" altLang="it-IT" sz="2000" dirty="0"/>
              <a:t>AUTOMATION OF AN ELEVATOR PLANT</a:t>
            </a:r>
            <a:endParaRPr lang="en-US" altLang="it-IT" sz="2000" dirty="0"/>
          </a:p>
        </p:txBody>
      </p:sp>
      <p:sp>
        <p:nvSpPr>
          <p:cNvPr id="12292" name="Segnaposto numero diapositiva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000">
                <a:solidFill>
                  <a:schemeClr val="tx1"/>
                </a:solidFill>
                <a:latin typeface="Arial" panose="020B0604020202020204" pitchFamily="34" charset="0"/>
              </a:defRPr>
            </a:lvl1pPr>
            <a:lvl2pPr marL="742950" indent="-285750">
              <a:spcBef>
                <a:spcPct val="20000"/>
              </a:spcBef>
              <a:buClr>
                <a:srgbClr val="004C80"/>
              </a:buClr>
              <a:buSzPct val="85000"/>
              <a:buFont typeface="Wingdings" panose="05000000000000000000" pitchFamily="2" charset="2"/>
              <a:buChar char="§"/>
              <a:defRPr sz="2000">
                <a:solidFill>
                  <a:schemeClr val="tx1"/>
                </a:solidFill>
                <a:latin typeface="Arial" panose="020B0604020202020204" pitchFamily="34" charset="0"/>
              </a:defRPr>
            </a:lvl2pPr>
            <a:lvl3pPr marL="1143000" indent="-228600">
              <a:spcBef>
                <a:spcPct val="20000"/>
              </a:spcBef>
              <a:buClr>
                <a:srgbClr val="004D82"/>
              </a:buClr>
              <a:buChar char="•"/>
              <a:defRPr sz="2400">
                <a:solidFill>
                  <a:schemeClr val="tx1"/>
                </a:solidFill>
                <a:latin typeface="Arial" panose="020B0604020202020204" pitchFamily="34" charset="0"/>
              </a:defRPr>
            </a:lvl3pPr>
            <a:lvl4pPr marL="1600200" indent="-228600">
              <a:spcBef>
                <a:spcPct val="20000"/>
              </a:spcBef>
              <a:buClr>
                <a:srgbClr val="004C80"/>
              </a:buClr>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Minion Web" pitchFamily="18" charset="0"/>
              </a:defRPr>
            </a:lvl5pPr>
            <a:lvl6pPr marL="2514600" indent="-228600" eaLnBrk="0" fontAlgn="base" hangingPunct="0">
              <a:spcBef>
                <a:spcPct val="20000"/>
              </a:spcBef>
              <a:spcAft>
                <a:spcPct val="0"/>
              </a:spcAft>
              <a:buChar char="»"/>
              <a:defRPr sz="2000">
                <a:solidFill>
                  <a:schemeClr val="tx1"/>
                </a:solidFill>
                <a:latin typeface="Minion Web" pitchFamily="18" charset="0"/>
              </a:defRPr>
            </a:lvl6pPr>
            <a:lvl7pPr marL="2971800" indent="-228600" eaLnBrk="0" fontAlgn="base" hangingPunct="0">
              <a:spcBef>
                <a:spcPct val="20000"/>
              </a:spcBef>
              <a:spcAft>
                <a:spcPct val="0"/>
              </a:spcAft>
              <a:buChar char="»"/>
              <a:defRPr sz="2000">
                <a:solidFill>
                  <a:schemeClr val="tx1"/>
                </a:solidFill>
                <a:latin typeface="Minion Web" pitchFamily="18" charset="0"/>
              </a:defRPr>
            </a:lvl7pPr>
            <a:lvl8pPr marL="3429000" indent="-228600" eaLnBrk="0" fontAlgn="base" hangingPunct="0">
              <a:spcBef>
                <a:spcPct val="20000"/>
              </a:spcBef>
              <a:spcAft>
                <a:spcPct val="0"/>
              </a:spcAft>
              <a:buChar char="»"/>
              <a:defRPr sz="2000">
                <a:solidFill>
                  <a:schemeClr val="tx1"/>
                </a:solidFill>
                <a:latin typeface="Minion Web" pitchFamily="18" charset="0"/>
              </a:defRPr>
            </a:lvl8pPr>
            <a:lvl9pPr marL="3886200" indent="-228600" eaLnBrk="0" fontAlgn="base" hangingPunct="0">
              <a:spcBef>
                <a:spcPct val="20000"/>
              </a:spcBef>
              <a:spcAft>
                <a:spcPct val="0"/>
              </a:spcAft>
              <a:buChar char="»"/>
              <a:defRPr sz="2000">
                <a:solidFill>
                  <a:schemeClr val="tx1"/>
                </a:solidFill>
                <a:latin typeface="Minion Web" pitchFamily="18" charset="0"/>
              </a:defRPr>
            </a:lvl9pPr>
          </a:lstStyle>
          <a:p>
            <a:pPr marL="0" marR="0" lvl="0" indent="0" algn="r" defTabSz="914400" rtl="0" eaLnBrk="0" fontAlgn="base" latinLnBrk="0" hangingPunct="0">
              <a:lnSpc>
                <a:spcPct val="100000"/>
              </a:lnSpc>
              <a:spcBef>
                <a:spcPct val="20000"/>
              </a:spcBef>
              <a:spcAft>
                <a:spcPct val="0"/>
              </a:spcAft>
              <a:buClrTx/>
              <a:buSzTx/>
              <a:buFontTx/>
              <a:buNone/>
              <a:tabLst/>
              <a:defRPr/>
            </a:pPr>
            <a:fld id="{C0A7B27E-524A-4B95-8734-FF533117F337}" type="slidenum">
              <a:rPr kumimoji="0" lang="it-IT" altLang="it-IT" sz="1600" b="1" i="0" u="none" strike="noStrike" kern="1200" cap="none" spc="0" normalizeH="0" baseline="0" noProof="0" smtClean="0">
                <a:ln>
                  <a:noFill/>
                </a:ln>
                <a:solidFill>
                  <a:srgbClr val="FF9900"/>
                </a:solidFill>
                <a:effectLst/>
                <a:uLnTx/>
                <a:uFillTx/>
                <a:latin typeface="Arial" panose="020B0604020202020204" pitchFamily="34" charset="0"/>
                <a:ea typeface="+mn-ea"/>
                <a:cs typeface="+mn-cs"/>
              </a:rPr>
              <a:pPr marL="0" marR="0" lvl="0" indent="0" algn="r" defTabSz="914400" rtl="0" eaLnBrk="0" fontAlgn="base" latinLnBrk="0" hangingPunct="0">
                <a:lnSpc>
                  <a:spcPct val="100000"/>
                </a:lnSpc>
                <a:spcBef>
                  <a:spcPct val="20000"/>
                </a:spcBef>
                <a:spcAft>
                  <a:spcPct val="0"/>
                </a:spcAft>
                <a:buClrTx/>
                <a:buSzTx/>
                <a:buFontTx/>
                <a:buNone/>
                <a:tabLst/>
                <a:defRPr/>
              </a:pPr>
              <a:t>28</a:t>
            </a:fld>
            <a:endParaRPr kumimoji="0" lang="it-IT" altLang="it-IT" sz="1600" b="1" i="0" u="none" strike="noStrike" kern="1200" cap="none" spc="0" normalizeH="0" baseline="0" noProof="0">
              <a:ln>
                <a:noFill/>
              </a:ln>
              <a:solidFill>
                <a:srgbClr val="FF9900"/>
              </a:solidFill>
              <a:effectLst/>
              <a:uLnTx/>
              <a:uFillTx/>
              <a:latin typeface="Arial" panose="020B0604020202020204" pitchFamily="34" charset="0"/>
              <a:ea typeface="+mn-ea"/>
              <a:cs typeface="+mn-cs"/>
            </a:endParaRPr>
          </a:p>
        </p:txBody>
      </p:sp>
      <p:sp>
        <p:nvSpPr>
          <p:cNvPr id="12293" name="CasellaDiTesto 23"/>
          <p:cNvSpPr txBox="1">
            <a:spLocks noChangeArrowheads="1"/>
          </p:cNvSpPr>
          <p:nvPr/>
        </p:nvSpPr>
        <p:spPr bwMode="auto">
          <a:xfrm>
            <a:off x="4045513" y="62858"/>
            <a:ext cx="3000375" cy="15204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spAutoFit/>
          </a:bodyPr>
          <a:lstStyle>
            <a:lvl1pPr>
              <a:spcBef>
                <a:spcPct val="20000"/>
              </a:spcBef>
              <a:buChar char="•"/>
              <a:defRPr sz="2000">
                <a:solidFill>
                  <a:schemeClr val="tx1"/>
                </a:solidFill>
                <a:latin typeface="Arial" panose="020B0604020202020204" pitchFamily="34" charset="0"/>
              </a:defRPr>
            </a:lvl1pPr>
            <a:lvl2pPr marL="742950" indent="-285750">
              <a:spcBef>
                <a:spcPct val="20000"/>
              </a:spcBef>
              <a:buClr>
                <a:srgbClr val="004C80"/>
              </a:buClr>
              <a:buSzPct val="85000"/>
              <a:buFont typeface="Wingdings" panose="05000000000000000000" pitchFamily="2" charset="2"/>
              <a:buChar char="§"/>
              <a:defRPr sz="2000">
                <a:solidFill>
                  <a:schemeClr val="tx1"/>
                </a:solidFill>
                <a:latin typeface="Arial" panose="020B0604020202020204" pitchFamily="34" charset="0"/>
              </a:defRPr>
            </a:lvl2pPr>
            <a:lvl3pPr marL="1143000" indent="-228600">
              <a:spcBef>
                <a:spcPct val="20000"/>
              </a:spcBef>
              <a:buClr>
                <a:srgbClr val="004D82"/>
              </a:buClr>
              <a:buChar char="•"/>
              <a:defRPr sz="2400">
                <a:solidFill>
                  <a:schemeClr val="tx1"/>
                </a:solidFill>
                <a:latin typeface="Arial" panose="020B0604020202020204" pitchFamily="34" charset="0"/>
              </a:defRPr>
            </a:lvl3pPr>
            <a:lvl4pPr marL="1600200" indent="-228600">
              <a:spcBef>
                <a:spcPct val="20000"/>
              </a:spcBef>
              <a:buClr>
                <a:srgbClr val="004C80"/>
              </a:buClr>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Minion Web" pitchFamily="18" charset="0"/>
              </a:defRPr>
            </a:lvl5pPr>
            <a:lvl6pPr marL="2514600" indent="-228600" eaLnBrk="0" fontAlgn="base" hangingPunct="0">
              <a:spcBef>
                <a:spcPct val="20000"/>
              </a:spcBef>
              <a:spcAft>
                <a:spcPct val="0"/>
              </a:spcAft>
              <a:buChar char="»"/>
              <a:defRPr sz="2000">
                <a:solidFill>
                  <a:schemeClr val="tx1"/>
                </a:solidFill>
                <a:latin typeface="Minion Web" pitchFamily="18" charset="0"/>
              </a:defRPr>
            </a:lvl6pPr>
            <a:lvl7pPr marL="2971800" indent="-228600" eaLnBrk="0" fontAlgn="base" hangingPunct="0">
              <a:spcBef>
                <a:spcPct val="20000"/>
              </a:spcBef>
              <a:spcAft>
                <a:spcPct val="0"/>
              </a:spcAft>
              <a:buChar char="»"/>
              <a:defRPr sz="2000">
                <a:solidFill>
                  <a:schemeClr val="tx1"/>
                </a:solidFill>
                <a:latin typeface="Minion Web" pitchFamily="18" charset="0"/>
              </a:defRPr>
            </a:lvl7pPr>
            <a:lvl8pPr marL="3429000" indent="-228600" eaLnBrk="0" fontAlgn="base" hangingPunct="0">
              <a:spcBef>
                <a:spcPct val="20000"/>
              </a:spcBef>
              <a:spcAft>
                <a:spcPct val="0"/>
              </a:spcAft>
              <a:buChar char="»"/>
              <a:defRPr sz="2000">
                <a:solidFill>
                  <a:schemeClr val="tx1"/>
                </a:solidFill>
                <a:latin typeface="Minion Web" pitchFamily="18" charset="0"/>
              </a:defRPr>
            </a:lvl8pPr>
            <a:lvl9pPr marL="3886200" indent="-228600" eaLnBrk="0" fontAlgn="base" hangingPunct="0">
              <a:spcBef>
                <a:spcPct val="20000"/>
              </a:spcBef>
              <a:spcAft>
                <a:spcPct val="0"/>
              </a:spcAft>
              <a:buChar char="»"/>
              <a:defRPr sz="2000">
                <a:solidFill>
                  <a:schemeClr val="tx1"/>
                </a:solidFill>
                <a:latin typeface="Minion Web"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defRPr/>
            </a:pPr>
            <a:r>
              <a:rPr kumimoji="0" lang="en-US" altLang="x-none" sz="2000" b="1" i="0" u="none" strike="noStrike" kern="1200" cap="none" spc="0" normalizeH="0" baseline="0" noProof="0" dirty="0">
                <a:ln>
                  <a:noFill/>
                </a:ln>
                <a:solidFill>
                  <a:srgbClr val="FF9900"/>
                </a:solidFill>
                <a:effectLst/>
                <a:uLnTx/>
                <a:uFillTx/>
                <a:latin typeface="Arial" panose="020B0604020202020204" pitchFamily="34" charset="0"/>
                <a:ea typeface="+mn-ea"/>
                <a:cs typeface="+mn-cs"/>
              </a:rPr>
              <a:t>ANALYSIS OF RESULTS</a:t>
            </a:r>
            <a:endParaRPr kumimoji="0" lang="it-IT" altLang="x-none" sz="2000" b="1" i="0" u="none" strike="noStrike" kern="1200" cap="none" spc="0" normalizeH="0" baseline="0" noProof="0" dirty="0">
              <a:ln>
                <a:noFill/>
              </a:ln>
              <a:solidFill>
                <a:srgbClr val="FF9900"/>
              </a:solidFill>
              <a:effectLst/>
              <a:uLnTx/>
              <a:uFillTx/>
              <a:latin typeface="Arial" panose="020B0604020202020204" pitchFamily="34" charset="0"/>
              <a:ea typeface="+mn-ea"/>
              <a:cs typeface="+mn-cs"/>
            </a:endParaRPr>
          </a:p>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it-IT" altLang="x-none" sz="2000" b="1" i="0" u="none" strike="noStrike" kern="1200" cap="none" spc="0" normalizeH="0" baseline="0" noProof="0" dirty="0">
              <a:ln>
                <a:noFill/>
              </a:ln>
              <a:solidFill>
                <a:srgbClr val="FF9900"/>
              </a:solidFill>
              <a:effectLst/>
              <a:uLnTx/>
              <a:uFillTx/>
              <a:latin typeface="Arial" panose="020B0604020202020204" pitchFamily="34" charset="0"/>
              <a:ea typeface="+mn-ea"/>
              <a:cs typeface="+mn-cs"/>
            </a:endParaRPr>
          </a:p>
          <a:p>
            <a:pPr marL="0" marR="0" lvl="0" indent="0" algn="l" defTabSz="914400" rtl="0" eaLnBrk="0" fontAlgn="base" latinLnBrk="0" hangingPunct="0">
              <a:lnSpc>
                <a:spcPct val="100000"/>
              </a:lnSpc>
              <a:spcBef>
                <a:spcPct val="20000"/>
              </a:spcBef>
              <a:spcAft>
                <a:spcPct val="0"/>
              </a:spcAft>
              <a:buClrTx/>
              <a:buSzTx/>
              <a:buFontTx/>
              <a:buNone/>
              <a:tabLst/>
              <a:defRPr/>
            </a:pPr>
            <a:endParaRPr kumimoji="0" lang="en-US" altLang="it-IT" sz="24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p:sp>
        <p:nvSpPr>
          <p:cNvPr id="4" name="CasellaDiTesto 3"/>
          <p:cNvSpPr txBox="1"/>
          <p:nvPr/>
        </p:nvSpPr>
        <p:spPr>
          <a:xfrm>
            <a:off x="611560" y="988456"/>
            <a:ext cx="7560890" cy="2492990"/>
          </a:xfrm>
          <a:prstGeom prst="rect">
            <a:avLst/>
          </a:prstGeom>
          <a:noFill/>
        </p:spPr>
        <p:txBody>
          <a:bodyPr wrap="square" rtlCol="0" anchor="t">
            <a:spAutoFit/>
          </a:bodyPr>
          <a:lstStyle/>
          <a:p>
            <a:pPr marL="0" marR="0" lvl="0" indent="0" algn="l" defTabSz="914400" rtl="0" eaLnBrk="0" fontAlgn="base" latinLnBrk="0" hangingPunct="0">
              <a:lnSpc>
                <a:spcPct val="200000"/>
              </a:lnSpc>
              <a:spcBef>
                <a:spcPct val="0"/>
              </a:spcBef>
              <a:spcAft>
                <a:spcPct val="0"/>
              </a:spcAft>
              <a:buClrTx/>
              <a:buSzTx/>
              <a:buFontTx/>
              <a:buNone/>
              <a:tabLst/>
              <a:defRPr/>
            </a:pPr>
            <a:endParaRPr kumimoji="0" lang="en-US" sz="2400" b="0" i="0" u="none" strike="noStrike" kern="1200" cap="none" spc="0" normalizeH="0" baseline="0" noProof="0" dirty="0" smtClean="0">
              <a:ln>
                <a:noFill/>
              </a:ln>
              <a:solidFill>
                <a:srgbClr val="000000"/>
              </a:solidFill>
              <a:effectLst/>
              <a:uLnTx/>
              <a:uFillTx/>
              <a:latin typeface="Arial" panose="020B0604020202020204" pitchFamily="34" charset="0"/>
              <a:ea typeface="+mn-ea"/>
              <a:cs typeface="+mn-cs"/>
            </a:endParaRPr>
          </a:p>
          <a:p>
            <a:pPr marL="800100" marR="0" lvl="1" indent="-342900" algn="l" defTabSz="914400" rtl="0" eaLnBrk="0" fontAlgn="base" latinLnBrk="0" hangingPunct="0">
              <a:lnSpc>
                <a:spcPct val="2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smtClean="0">
                <a:ln>
                  <a:noFill/>
                </a:ln>
                <a:solidFill>
                  <a:srgbClr val="000000"/>
                </a:solidFill>
                <a:effectLst/>
                <a:uLnTx/>
                <a:uFillTx/>
                <a:latin typeface="Arial" charset="0"/>
                <a:ea typeface="+mn-ea"/>
                <a:cs typeface="+mn-cs"/>
              </a:rPr>
              <a:t>Basic </a:t>
            </a:r>
            <a:r>
              <a:rPr kumimoji="0" lang="en-US" sz="1800" b="0" i="0" u="none" strike="noStrike" kern="1200" cap="none" spc="0" normalizeH="0" baseline="0" noProof="0" dirty="0">
                <a:ln>
                  <a:noFill/>
                </a:ln>
                <a:solidFill>
                  <a:srgbClr val="000000"/>
                </a:solidFill>
                <a:effectLst/>
                <a:uLnTx/>
                <a:uFillTx/>
                <a:latin typeface="Arial" charset="0"/>
                <a:ea typeface="+mn-ea"/>
                <a:cs typeface="+mn-cs"/>
              </a:rPr>
              <a:t>logic sequence </a:t>
            </a:r>
            <a:r>
              <a:rPr kumimoji="0" lang="en-US" sz="1800" b="0" i="0" u="none" strike="noStrike" kern="1200" cap="none" spc="0" normalizeH="0" baseline="0" noProof="0" dirty="0" smtClean="0">
                <a:ln>
                  <a:noFill/>
                </a:ln>
                <a:solidFill>
                  <a:srgbClr val="000000"/>
                </a:solidFill>
                <a:effectLst/>
                <a:uLnTx/>
                <a:uFillTx/>
                <a:latin typeface="Arial" charset="0"/>
                <a:ea typeface="+mn-ea"/>
                <a:cs typeface="+mn-cs"/>
              </a:rPr>
              <a:t>: 3 &gt; 0 &gt; 3 &gt; 2 &gt; 0</a:t>
            </a:r>
          </a:p>
          <a:p>
            <a:pPr marL="800100" marR="0" lvl="1" indent="-342900" algn="l" defTabSz="914400" rtl="0" eaLnBrk="0" fontAlgn="base" latinLnBrk="0" hangingPunct="0">
              <a:lnSpc>
                <a:spcPct val="2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Arial" charset="0"/>
                <a:ea typeface="+mn-ea"/>
                <a:cs typeface="+mn-cs"/>
              </a:rPr>
              <a:t>Storage logic sequence: 3 &gt; 2 &gt; 0 &gt; </a:t>
            </a:r>
            <a:r>
              <a:rPr kumimoji="0" lang="en-US" sz="1800" b="0" i="0" u="none" strike="noStrike" kern="1200" cap="none" spc="0" normalizeH="0" baseline="0" noProof="0" dirty="0" smtClean="0">
                <a:ln>
                  <a:noFill/>
                </a:ln>
                <a:solidFill>
                  <a:srgbClr val="000000"/>
                </a:solidFill>
                <a:effectLst/>
                <a:uLnTx/>
                <a:uFillTx/>
                <a:latin typeface="Arial" charset="0"/>
                <a:ea typeface="+mn-ea"/>
                <a:cs typeface="+mn-cs"/>
              </a:rPr>
              <a:t>3</a:t>
            </a:r>
            <a:endParaRPr kumimoji="0" lang="it-IT" sz="1800" b="0" i="0" u="none" strike="noStrike" kern="1200" cap="none" spc="0" normalizeH="0" baseline="0" noProof="0" dirty="0">
              <a:ln>
                <a:noFill/>
              </a:ln>
              <a:solidFill>
                <a:srgbClr val="000000"/>
              </a:solidFill>
              <a:effectLst/>
              <a:uLnTx/>
              <a:uFillTx/>
              <a:latin typeface="Arial" charset="0"/>
              <a:ea typeface="+mn-ea"/>
              <a:cs typeface="+mn-cs"/>
            </a:endParaRPr>
          </a:p>
          <a:p>
            <a:pPr marL="457200" marR="0" lvl="1" indent="0" algn="l" defTabSz="914400" rtl="0" eaLnBrk="0" fontAlgn="base" latinLnBrk="0" hangingPunct="0">
              <a:lnSpc>
                <a:spcPct val="200000"/>
              </a:lnSpc>
              <a:spcBef>
                <a:spcPct val="0"/>
              </a:spcBef>
              <a:spcAft>
                <a:spcPct val="0"/>
              </a:spcAft>
              <a:buClrTx/>
              <a:buSzTx/>
              <a:buFontTx/>
              <a:buNone/>
              <a:tabLst/>
              <a:defRPr/>
            </a:pPr>
            <a:r>
              <a:rPr kumimoji="0" lang="it-IT" sz="1800" b="0" i="0" u="none" strike="noStrike" kern="1200" cap="none" spc="0" normalizeH="0" baseline="0" noProof="0" dirty="0" smtClean="0">
                <a:ln>
                  <a:noFill/>
                </a:ln>
                <a:solidFill>
                  <a:srgbClr val="000000"/>
                </a:solidFill>
                <a:effectLst/>
                <a:uLnTx/>
                <a:uFillTx/>
                <a:latin typeface="Arial" charset="0"/>
                <a:ea typeface="+mn-ea"/>
                <a:cs typeface="+mn-cs"/>
              </a:rPr>
              <a:t> </a:t>
            </a:r>
            <a:endParaRPr kumimoji="0" lang="it-IT" sz="1800"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7" name="CasellaDiTesto 6"/>
          <p:cNvSpPr txBox="1"/>
          <p:nvPr/>
        </p:nvSpPr>
        <p:spPr>
          <a:xfrm>
            <a:off x="971550" y="714535"/>
            <a:ext cx="7200900" cy="1200329"/>
          </a:xfrm>
          <a:prstGeom prst="rect">
            <a:avLst/>
          </a:prstGeom>
          <a:noFill/>
        </p:spPr>
        <p:txBody>
          <a:bodyPr wrap="square" rtlCol="0" anchor="t">
            <a:spAutoFit/>
          </a:bodyPr>
          <a:lstStyle/>
          <a:p>
            <a:pPr marL="27305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0" marR="0" lvl="0" indent="0" algn="l" defTabSz="914400" rtl="0" eaLnBrk="0" fontAlgn="base" latinLnBrk="0" hangingPunct="0">
              <a:lnSpc>
                <a:spcPct val="200000"/>
              </a:lnSpc>
              <a:spcBef>
                <a:spcPct val="0"/>
              </a:spcBef>
              <a:spcAft>
                <a:spcPct val="0"/>
              </a:spcAft>
              <a:buClrTx/>
              <a:buSzTx/>
              <a:buFontTx/>
              <a:buNone/>
              <a:tabLst/>
              <a:defRPr/>
            </a:pPr>
            <a:r>
              <a:rPr kumimoji="0" lang="it-IT" sz="2400" b="1" i="1" u="none" strike="noStrike" kern="1200" cap="none" spc="0" normalizeH="0" baseline="0" noProof="0" dirty="0" smtClean="0">
                <a:ln>
                  <a:noFill/>
                </a:ln>
                <a:solidFill>
                  <a:srgbClr val="85A8CF"/>
                </a:solidFill>
                <a:effectLst>
                  <a:outerShdw blurRad="38100" dist="38100" dir="2700000" algn="tl">
                    <a:srgbClr val="000000">
                      <a:alpha val="43137"/>
                    </a:srgbClr>
                  </a:outerShdw>
                </a:effectLst>
                <a:uLnTx/>
                <a:uFillTx/>
                <a:latin typeface="Arial" panose="020B0604020202020204" pitchFamily="34" charset="0"/>
                <a:ea typeface="+mn-ea"/>
                <a:cs typeface="+mn-cs"/>
              </a:rPr>
              <a:t>BASIC LOGIC </a:t>
            </a:r>
            <a:r>
              <a:rPr kumimoji="0" lang="it-IT" sz="2400" b="1" i="1" u="none" strike="noStrike" kern="1200" cap="none" spc="0" normalizeH="0" baseline="0" noProof="0" dirty="0" smtClean="0">
                <a:ln>
                  <a:noFill/>
                </a:ln>
                <a:solidFill>
                  <a:srgbClr val="FF9900"/>
                </a:solidFill>
                <a:effectLst>
                  <a:outerShdw blurRad="38100" dist="38100" dir="2700000" algn="tl">
                    <a:srgbClr val="000000">
                      <a:alpha val="43137"/>
                    </a:srgbClr>
                  </a:outerShdw>
                </a:effectLst>
                <a:uLnTx/>
                <a:uFillTx/>
                <a:latin typeface="Arial" panose="020B0604020202020204" pitchFamily="34" charset="0"/>
                <a:ea typeface="+mn-ea"/>
                <a:cs typeface="+mn-cs"/>
              </a:rPr>
              <a:t>vs</a:t>
            </a:r>
            <a:r>
              <a:rPr kumimoji="0" lang="it-IT" sz="2400" b="1" i="1" u="none" strike="noStrike" kern="1200" cap="none" spc="0" normalizeH="0" baseline="0" noProof="0" dirty="0" smtClean="0">
                <a:ln>
                  <a:noFill/>
                </a:ln>
                <a:solidFill>
                  <a:srgbClr val="85A8CF"/>
                </a:solidFill>
                <a:effectLst>
                  <a:outerShdw blurRad="38100" dist="38100" dir="2700000" algn="tl">
                    <a:srgbClr val="000000">
                      <a:alpha val="43137"/>
                    </a:srgbClr>
                  </a:outerShdw>
                </a:effectLst>
                <a:uLnTx/>
                <a:uFillTx/>
                <a:latin typeface="Arial" panose="020B0604020202020204" pitchFamily="34" charset="0"/>
                <a:ea typeface="+mn-ea"/>
                <a:cs typeface="+mn-cs"/>
              </a:rPr>
              <a:t> LOGIC WITH STORAGE</a:t>
            </a:r>
            <a:endParaRPr kumimoji="0" lang="en-US" sz="2400" b="1" i="1" u="none" strike="noStrike" kern="1200" cap="none" spc="0" normalizeH="0" baseline="0" noProof="0" dirty="0">
              <a:ln>
                <a:noFill/>
              </a:ln>
              <a:solidFill>
                <a:srgbClr val="85A8CF"/>
              </a:solidFill>
              <a:effectLst>
                <a:outerShdw blurRad="38100" dist="38100" dir="2700000" algn="tl">
                  <a:srgbClr val="000000">
                    <a:alpha val="43137"/>
                  </a:srgbClr>
                </a:outerShdw>
              </a:effectLst>
              <a:uLnTx/>
              <a:uFillTx/>
              <a:latin typeface="Arial" panose="020B0604020202020204" pitchFamily="34" charset="0"/>
              <a:ea typeface="+mn-ea"/>
              <a:cs typeface="+mn-cs"/>
            </a:endParaRPr>
          </a:p>
        </p:txBody>
      </p:sp>
      <p:grpSp>
        <p:nvGrpSpPr>
          <p:cNvPr id="10" name="Gruppo 7"/>
          <p:cNvGrpSpPr/>
          <p:nvPr/>
        </p:nvGrpSpPr>
        <p:grpSpPr>
          <a:xfrm>
            <a:off x="840591" y="3275159"/>
            <a:ext cx="936104" cy="2378232"/>
            <a:chOff x="4212009" y="2522098"/>
            <a:chExt cx="1728144" cy="3859229"/>
          </a:xfrm>
        </p:grpSpPr>
        <p:sp>
          <p:nvSpPr>
            <p:cNvPr id="11" name="Rettangolo 9"/>
            <p:cNvSpPr/>
            <p:nvPr/>
          </p:nvSpPr>
          <p:spPr bwMode="auto">
            <a:xfrm>
              <a:off x="4227951" y="2522098"/>
              <a:ext cx="1712202" cy="3859229"/>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0" rIns="0" bIns="0" numCol="1" rtlCol="0" anchor="t" anchorCtr="0" compatLnSpc="1">
              <a:prstTxWarp prst="textNoShape">
                <a:avLst/>
              </a:prstTxWarp>
            </a:bodyPr>
            <a:lstStyle/>
            <a:p>
              <a:pPr marL="0" marR="0" lvl="0" indent="0" algn="l"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smtClean="0">
                <a:ln>
                  <a:solidFill>
                    <a:srgbClr val="000000">
                      <a:lumMod val="95000"/>
                      <a:lumOff val="5000"/>
                    </a:srgbClr>
                  </a:solidFill>
                </a:ln>
                <a:solidFill>
                  <a:srgbClr val="000000"/>
                </a:solidFill>
                <a:effectLst/>
                <a:uLnTx/>
                <a:uFillTx/>
                <a:latin typeface="Arial" charset="0"/>
                <a:ea typeface="+mn-ea"/>
                <a:cs typeface="+mn-cs"/>
              </a:endParaRPr>
            </a:p>
          </p:txBody>
        </p:sp>
        <p:cxnSp>
          <p:nvCxnSpPr>
            <p:cNvPr id="12" name="Connettore diritto 14"/>
            <p:cNvCxnSpPr/>
            <p:nvPr/>
          </p:nvCxnSpPr>
          <p:spPr bwMode="auto">
            <a:xfrm>
              <a:off x="4227950" y="3421796"/>
              <a:ext cx="1712203" cy="0"/>
            </a:xfrm>
            <a:prstGeom prst="line">
              <a:avLst/>
            </a:prstGeom>
            <a:ln w="38100">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 name="Connettore diritto 15"/>
            <p:cNvCxnSpPr/>
            <p:nvPr/>
          </p:nvCxnSpPr>
          <p:spPr bwMode="auto">
            <a:xfrm>
              <a:off x="4212009" y="4443487"/>
              <a:ext cx="1728144" cy="8226"/>
            </a:xfrm>
            <a:prstGeom prst="line">
              <a:avLst/>
            </a:prstGeom>
            <a:ln w="38100">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4" name="Connettore diritto 16"/>
            <p:cNvCxnSpPr/>
            <p:nvPr/>
          </p:nvCxnSpPr>
          <p:spPr bwMode="auto">
            <a:xfrm>
              <a:off x="4212009" y="5374547"/>
              <a:ext cx="1728144" cy="0"/>
            </a:xfrm>
            <a:prstGeom prst="line">
              <a:avLst/>
            </a:prstGeom>
            <a:ln w="38100">
              <a:headEnd type="none" w="med" len="med"/>
              <a:tailEnd type="none" w="med" len="med"/>
            </a:ln>
          </p:spPr>
          <p:style>
            <a:lnRef idx="1">
              <a:schemeClr val="dk1"/>
            </a:lnRef>
            <a:fillRef idx="0">
              <a:schemeClr val="dk1"/>
            </a:fillRef>
            <a:effectRef idx="0">
              <a:schemeClr val="dk1"/>
            </a:effectRef>
            <a:fontRef idx="minor">
              <a:schemeClr val="tx1"/>
            </a:fontRef>
          </p:style>
        </p:cxnSp>
      </p:grpSp>
      <p:sp>
        <p:nvSpPr>
          <p:cNvPr id="6" name="Down Arrow 5"/>
          <p:cNvSpPr/>
          <p:nvPr/>
        </p:nvSpPr>
        <p:spPr bwMode="auto">
          <a:xfrm rot="10800000" flipV="1">
            <a:off x="1966291" y="3481446"/>
            <a:ext cx="301752" cy="2035786"/>
          </a:xfrm>
          <a:prstGeom prst="downArrow">
            <a:avLst/>
          </a:prstGeom>
          <a:solidFill>
            <a:srgbClr val="FF0000"/>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lvl="0" indent="0" algn="l"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smtClean="0">
              <a:ln>
                <a:noFill/>
              </a:ln>
              <a:solidFill>
                <a:srgbClr val="FF0000"/>
              </a:solidFill>
              <a:effectLst/>
              <a:uLnTx/>
              <a:uFillTx/>
              <a:latin typeface="Arial" charset="0"/>
              <a:ea typeface="+mn-ea"/>
              <a:cs typeface="+mn-cs"/>
            </a:endParaRPr>
          </a:p>
        </p:txBody>
      </p:sp>
      <p:sp>
        <p:nvSpPr>
          <p:cNvPr id="20" name="Down Arrow 19"/>
          <p:cNvSpPr/>
          <p:nvPr/>
        </p:nvSpPr>
        <p:spPr bwMode="auto">
          <a:xfrm rot="10800000" flipV="1">
            <a:off x="2863542" y="4126147"/>
            <a:ext cx="300439" cy="1417320"/>
          </a:xfrm>
          <a:prstGeom prst="downArrow">
            <a:avLst/>
          </a:prstGeom>
          <a:solidFill>
            <a:srgbClr val="FF0000"/>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lvl="0" indent="0" algn="l"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smtClean="0">
              <a:ln>
                <a:noFill/>
              </a:ln>
              <a:solidFill>
                <a:srgbClr val="FF0000"/>
              </a:solidFill>
              <a:effectLst/>
              <a:uLnTx/>
              <a:uFillTx/>
              <a:latin typeface="Arial" charset="0"/>
              <a:ea typeface="+mn-ea"/>
              <a:cs typeface="+mn-cs"/>
            </a:endParaRPr>
          </a:p>
        </p:txBody>
      </p:sp>
      <p:sp>
        <p:nvSpPr>
          <p:cNvPr id="21" name="Down Arrow 20"/>
          <p:cNvSpPr/>
          <p:nvPr/>
        </p:nvSpPr>
        <p:spPr bwMode="auto">
          <a:xfrm rot="10800000">
            <a:off x="2406983" y="3481446"/>
            <a:ext cx="301752" cy="2035786"/>
          </a:xfrm>
          <a:prstGeom prst="downArrow">
            <a:avLst/>
          </a:prstGeom>
          <a:solidFill>
            <a:srgbClr val="FF0000"/>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lvl="0" indent="0" algn="l"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smtClean="0">
              <a:ln>
                <a:noFill/>
              </a:ln>
              <a:solidFill>
                <a:srgbClr val="FF0000"/>
              </a:solidFill>
              <a:effectLst/>
              <a:uLnTx/>
              <a:uFillTx/>
              <a:latin typeface="Arial" charset="0"/>
              <a:ea typeface="+mn-ea"/>
              <a:cs typeface="+mn-cs"/>
            </a:endParaRPr>
          </a:p>
        </p:txBody>
      </p:sp>
      <p:sp>
        <p:nvSpPr>
          <p:cNvPr id="22" name="Down Arrow 21"/>
          <p:cNvSpPr/>
          <p:nvPr/>
        </p:nvSpPr>
        <p:spPr bwMode="auto">
          <a:xfrm rot="10800000" flipH="1" flipV="1">
            <a:off x="2863544" y="3481446"/>
            <a:ext cx="300438" cy="618465"/>
          </a:xfrm>
          <a:prstGeom prst="downArrow">
            <a:avLst/>
          </a:prstGeom>
          <a:solidFill>
            <a:srgbClr val="FF0000"/>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lvl="0" indent="0" algn="l"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smtClean="0">
              <a:ln>
                <a:noFill/>
              </a:ln>
              <a:solidFill>
                <a:srgbClr val="FF0000"/>
              </a:solidFill>
              <a:effectLst/>
              <a:uLnTx/>
              <a:uFillTx/>
              <a:latin typeface="Arial" charset="0"/>
              <a:ea typeface="+mn-ea"/>
              <a:cs typeface="+mn-cs"/>
            </a:endParaRPr>
          </a:p>
        </p:txBody>
      </p:sp>
      <p:grpSp>
        <p:nvGrpSpPr>
          <p:cNvPr id="24" name="Gruppo 7"/>
          <p:cNvGrpSpPr/>
          <p:nvPr/>
        </p:nvGrpSpPr>
        <p:grpSpPr>
          <a:xfrm>
            <a:off x="4932040" y="3275159"/>
            <a:ext cx="936104" cy="2378232"/>
            <a:chOff x="4212009" y="2522098"/>
            <a:chExt cx="1728144" cy="3859229"/>
          </a:xfrm>
        </p:grpSpPr>
        <p:sp>
          <p:nvSpPr>
            <p:cNvPr id="25" name="Rettangolo 9"/>
            <p:cNvSpPr/>
            <p:nvPr/>
          </p:nvSpPr>
          <p:spPr bwMode="auto">
            <a:xfrm>
              <a:off x="4227951" y="2522098"/>
              <a:ext cx="1712202" cy="3859229"/>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0" rIns="0" bIns="0" numCol="1" rtlCol="0" anchor="t" anchorCtr="0" compatLnSpc="1">
              <a:prstTxWarp prst="textNoShape">
                <a:avLst/>
              </a:prstTxWarp>
            </a:bodyPr>
            <a:lstStyle/>
            <a:p>
              <a:pPr marL="0" marR="0" lvl="0" indent="0" algn="l"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smtClean="0">
                <a:ln>
                  <a:solidFill>
                    <a:srgbClr val="000000">
                      <a:lumMod val="95000"/>
                      <a:lumOff val="5000"/>
                    </a:srgbClr>
                  </a:solidFill>
                </a:ln>
                <a:solidFill>
                  <a:srgbClr val="000000"/>
                </a:solidFill>
                <a:effectLst/>
                <a:uLnTx/>
                <a:uFillTx/>
                <a:latin typeface="Arial" charset="0"/>
                <a:ea typeface="+mn-ea"/>
                <a:cs typeface="+mn-cs"/>
              </a:endParaRPr>
            </a:p>
          </p:txBody>
        </p:sp>
        <p:cxnSp>
          <p:nvCxnSpPr>
            <p:cNvPr id="26" name="Connettore diritto 14"/>
            <p:cNvCxnSpPr/>
            <p:nvPr/>
          </p:nvCxnSpPr>
          <p:spPr bwMode="auto">
            <a:xfrm>
              <a:off x="4227950" y="3421796"/>
              <a:ext cx="1712203" cy="0"/>
            </a:xfrm>
            <a:prstGeom prst="line">
              <a:avLst/>
            </a:prstGeom>
            <a:ln w="38100">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7" name="Connettore diritto 15"/>
            <p:cNvCxnSpPr/>
            <p:nvPr/>
          </p:nvCxnSpPr>
          <p:spPr bwMode="auto">
            <a:xfrm>
              <a:off x="4212009" y="4443487"/>
              <a:ext cx="1728144" cy="8226"/>
            </a:xfrm>
            <a:prstGeom prst="line">
              <a:avLst/>
            </a:prstGeom>
            <a:ln w="38100">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8" name="Connettore diritto 16"/>
            <p:cNvCxnSpPr/>
            <p:nvPr/>
          </p:nvCxnSpPr>
          <p:spPr bwMode="auto">
            <a:xfrm>
              <a:off x="4212009" y="5374547"/>
              <a:ext cx="1728144" cy="0"/>
            </a:xfrm>
            <a:prstGeom prst="line">
              <a:avLst/>
            </a:prstGeom>
            <a:ln w="38100">
              <a:headEnd type="none" w="med" len="med"/>
              <a:tailEnd type="none" w="med" len="med"/>
            </a:ln>
          </p:spPr>
          <p:style>
            <a:lnRef idx="1">
              <a:schemeClr val="dk1"/>
            </a:lnRef>
            <a:fillRef idx="0">
              <a:schemeClr val="dk1"/>
            </a:fillRef>
            <a:effectRef idx="0">
              <a:schemeClr val="dk1"/>
            </a:effectRef>
            <a:fontRef idx="minor">
              <a:schemeClr val="tx1"/>
            </a:fontRef>
          </p:style>
        </p:cxnSp>
      </p:grpSp>
      <p:sp>
        <p:nvSpPr>
          <p:cNvPr id="29" name="Down Arrow 28"/>
          <p:cNvSpPr/>
          <p:nvPr/>
        </p:nvSpPr>
        <p:spPr bwMode="auto">
          <a:xfrm rot="10800000" flipH="1" flipV="1">
            <a:off x="6056325" y="3468751"/>
            <a:ext cx="300438" cy="618465"/>
          </a:xfrm>
          <a:prstGeom prst="downArrow">
            <a:avLst/>
          </a:prstGeom>
          <a:solidFill>
            <a:srgbClr val="FF0000"/>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lvl="0" indent="0" algn="l"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smtClean="0">
              <a:ln>
                <a:noFill/>
              </a:ln>
              <a:solidFill>
                <a:srgbClr val="FF0000"/>
              </a:solidFill>
              <a:effectLst/>
              <a:uLnTx/>
              <a:uFillTx/>
              <a:latin typeface="Arial" charset="0"/>
              <a:ea typeface="+mn-ea"/>
              <a:cs typeface="+mn-cs"/>
            </a:endParaRPr>
          </a:p>
        </p:txBody>
      </p:sp>
      <p:sp>
        <p:nvSpPr>
          <p:cNvPr id="30" name="Down Arrow 29"/>
          <p:cNvSpPr/>
          <p:nvPr/>
        </p:nvSpPr>
        <p:spPr bwMode="auto">
          <a:xfrm rot="10800000" flipV="1">
            <a:off x="6056324" y="4124523"/>
            <a:ext cx="300439" cy="1417320"/>
          </a:xfrm>
          <a:prstGeom prst="downArrow">
            <a:avLst/>
          </a:prstGeom>
          <a:solidFill>
            <a:srgbClr val="FF0000"/>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lvl="0" indent="0" algn="l"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smtClean="0">
              <a:ln>
                <a:noFill/>
              </a:ln>
              <a:solidFill>
                <a:srgbClr val="FF0000"/>
              </a:solidFill>
              <a:effectLst/>
              <a:uLnTx/>
              <a:uFillTx/>
              <a:latin typeface="Arial" charset="0"/>
              <a:ea typeface="+mn-ea"/>
              <a:cs typeface="+mn-cs"/>
            </a:endParaRPr>
          </a:p>
        </p:txBody>
      </p:sp>
      <p:sp>
        <p:nvSpPr>
          <p:cNvPr id="31" name="Down Arrow 30"/>
          <p:cNvSpPr/>
          <p:nvPr/>
        </p:nvSpPr>
        <p:spPr bwMode="auto">
          <a:xfrm rot="10800000">
            <a:off x="6579509" y="3481446"/>
            <a:ext cx="301752" cy="2035786"/>
          </a:xfrm>
          <a:prstGeom prst="downArrow">
            <a:avLst/>
          </a:prstGeom>
          <a:solidFill>
            <a:srgbClr val="FF0000"/>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lvl="0" indent="0" algn="l"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smtClean="0">
              <a:ln>
                <a:noFill/>
              </a:ln>
              <a:solidFill>
                <a:srgbClr val="FF0000"/>
              </a:solidFill>
              <a:effectLst/>
              <a:uLnTx/>
              <a:uFillTx/>
              <a:latin typeface="Arial" charset="0"/>
              <a:ea typeface="+mn-ea"/>
              <a:cs typeface="+mn-cs"/>
            </a:endParaRPr>
          </a:p>
        </p:txBody>
      </p:sp>
    </p:spTree>
    <p:extLst>
      <p:ext uri="{BB962C8B-B14F-4D97-AF65-F5344CB8AC3E}">
        <p14:creationId xmlns:p14="http://schemas.microsoft.com/office/powerpoint/2010/main" val="3363019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wipe(down)">
                                      <p:cBhvr>
                                        <p:cTn id="12" dur="500"/>
                                        <p:tgtEl>
                                          <p:spTgt spid="2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wipe(up)">
                                      <p:cBhvr>
                                        <p:cTn id="17" dur="500"/>
                                        <p:tgtEl>
                                          <p:spTgt spid="2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wipe(up)">
                                      <p:cBhvr>
                                        <p:cTn id="22" dur="500"/>
                                        <p:tgtEl>
                                          <p:spTgt spid="2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29"/>
                                        </p:tgtEl>
                                        <p:attrNameLst>
                                          <p:attrName>style.visibility</p:attrName>
                                        </p:attrNameLst>
                                      </p:cBhvr>
                                      <p:to>
                                        <p:strVal val="visible"/>
                                      </p:to>
                                    </p:set>
                                    <p:animEffect transition="in" filter="wipe(up)">
                                      <p:cBhvr>
                                        <p:cTn id="27" dur="500"/>
                                        <p:tgtEl>
                                          <p:spTgt spid="29"/>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grpId="0" nodeType="clickEffect">
                                  <p:stCondLst>
                                    <p:cond delay="0"/>
                                  </p:stCondLst>
                                  <p:childTnLst>
                                    <p:set>
                                      <p:cBhvr>
                                        <p:cTn id="31" dur="1" fill="hold">
                                          <p:stCondLst>
                                            <p:cond delay="0"/>
                                          </p:stCondLst>
                                        </p:cTn>
                                        <p:tgtEl>
                                          <p:spTgt spid="30"/>
                                        </p:tgtEl>
                                        <p:attrNameLst>
                                          <p:attrName>style.visibility</p:attrName>
                                        </p:attrNameLst>
                                      </p:cBhvr>
                                      <p:to>
                                        <p:strVal val="visible"/>
                                      </p:to>
                                    </p:set>
                                    <p:animEffect transition="in" filter="wipe(up)">
                                      <p:cBhvr>
                                        <p:cTn id="32" dur="500"/>
                                        <p:tgtEl>
                                          <p:spTgt spid="30"/>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31"/>
                                        </p:tgtEl>
                                        <p:attrNameLst>
                                          <p:attrName>style.visibility</p:attrName>
                                        </p:attrNameLst>
                                      </p:cBhvr>
                                      <p:to>
                                        <p:strVal val="visible"/>
                                      </p:to>
                                    </p:set>
                                    <p:animEffect transition="in" filter="wipe(down)">
                                      <p:cBhvr>
                                        <p:cTn id="3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0" grpId="0" animBg="1"/>
      <p:bldP spid="21" grpId="0" animBg="1"/>
      <p:bldP spid="22" grpId="0" animBg="1"/>
      <p:bldP spid="29" grpId="0" animBg="1"/>
      <p:bldP spid="30" grpId="0" animBg="1"/>
      <p:bldP spid="31"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Titolo 21"/>
          <p:cNvSpPr>
            <a:spLocks noGrp="1"/>
          </p:cNvSpPr>
          <p:nvPr>
            <p:ph type="title"/>
          </p:nvPr>
        </p:nvSpPr>
        <p:spPr>
          <a:xfrm>
            <a:off x="755576" y="128772"/>
            <a:ext cx="3060774" cy="585763"/>
          </a:xfrm>
        </p:spPr>
        <p:txBody>
          <a:bodyPr/>
          <a:lstStyle/>
          <a:p>
            <a:pPr algn="ctr"/>
            <a:r>
              <a:rPr lang="it-IT" altLang="it-IT" sz="2000" dirty="0"/>
              <a:t>AUTOMATION OF AN ELEVATOR PLANT</a:t>
            </a:r>
            <a:endParaRPr lang="en-US" altLang="it-IT" sz="2000" dirty="0"/>
          </a:p>
        </p:txBody>
      </p:sp>
      <p:sp>
        <p:nvSpPr>
          <p:cNvPr id="12292" name="Segnaposto numero diapositiva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000">
                <a:solidFill>
                  <a:schemeClr val="tx1"/>
                </a:solidFill>
                <a:latin typeface="Arial" panose="020B0604020202020204" pitchFamily="34" charset="0"/>
              </a:defRPr>
            </a:lvl1pPr>
            <a:lvl2pPr marL="742950" indent="-285750">
              <a:spcBef>
                <a:spcPct val="20000"/>
              </a:spcBef>
              <a:buClr>
                <a:srgbClr val="004C80"/>
              </a:buClr>
              <a:buSzPct val="85000"/>
              <a:buFont typeface="Wingdings" panose="05000000000000000000" pitchFamily="2" charset="2"/>
              <a:buChar char="§"/>
              <a:defRPr sz="2000">
                <a:solidFill>
                  <a:schemeClr val="tx1"/>
                </a:solidFill>
                <a:latin typeface="Arial" panose="020B0604020202020204" pitchFamily="34" charset="0"/>
              </a:defRPr>
            </a:lvl2pPr>
            <a:lvl3pPr marL="1143000" indent="-228600">
              <a:spcBef>
                <a:spcPct val="20000"/>
              </a:spcBef>
              <a:buClr>
                <a:srgbClr val="004D82"/>
              </a:buClr>
              <a:buChar char="•"/>
              <a:defRPr sz="2400">
                <a:solidFill>
                  <a:schemeClr val="tx1"/>
                </a:solidFill>
                <a:latin typeface="Arial" panose="020B0604020202020204" pitchFamily="34" charset="0"/>
              </a:defRPr>
            </a:lvl3pPr>
            <a:lvl4pPr marL="1600200" indent="-228600">
              <a:spcBef>
                <a:spcPct val="20000"/>
              </a:spcBef>
              <a:buClr>
                <a:srgbClr val="004C80"/>
              </a:buClr>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Minion Web" pitchFamily="18" charset="0"/>
              </a:defRPr>
            </a:lvl5pPr>
            <a:lvl6pPr marL="2514600" indent="-228600" eaLnBrk="0" fontAlgn="base" hangingPunct="0">
              <a:spcBef>
                <a:spcPct val="20000"/>
              </a:spcBef>
              <a:spcAft>
                <a:spcPct val="0"/>
              </a:spcAft>
              <a:buChar char="»"/>
              <a:defRPr sz="2000">
                <a:solidFill>
                  <a:schemeClr val="tx1"/>
                </a:solidFill>
                <a:latin typeface="Minion Web" pitchFamily="18" charset="0"/>
              </a:defRPr>
            </a:lvl6pPr>
            <a:lvl7pPr marL="2971800" indent="-228600" eaLnBrk="0" fontAlgn="base" hangingPunct="0">
              <a:spcBef>
                <a:spcPct val="20000"/>
              </a:spcBef>
              <a:spcAft>
                <a:spcPct val="0"/>
              </a:spcAft>
              <a:buChar char="»"/>
              <a:defRPr sz="2000">
                <a:solidFill>
                  <a:schemeClr val="tx1"/>
                </a:solidFill>
                <a:latin typeface="Minion Web" pitchFamily="18" charset="0"/>
              </a:defRPr>
            </a:lvl7pPr>
            <a:lvl8pPr marL="3429000" indent="-228600" eaLnBrk="0" fontAlgn="base" hangingPunct="0">
              <a:spcBef>
                <a:spcPct val="20000"/>
              </a:spcBef>
              <a:spcAft>
                <a:spcPct val="0"/>
              </a:spcAft>
              <a:buChar char="»"/>
              <a:defRPr sz="2000">
                <a:solidFill>
                  <a:schemeClr val="tx1"/>
                </a:solidFill>
                <a:latin typeface="Minion Web" pitchFamily="18" charset="0"/>
              </a:defRPr>
            </a:lvl8pPr>
            <a:lvl9pPr marL="3886200" indent="-228600" eaLnBrk="0" fontAlgn="base" hangingPunct="0">
              <a:spcBef>
                <a:spcPct val="20000"/>
              </a:spcBef>
              <a:spcAft>
                <a:spcPct val="0"/>
              </a:spcAft>
              <a:buChar char="»"/>
              <a:defRPr sz="2000">
                <a:solidFill>
                  <a:schemeClr val="tx1"/>
                </a:solidFill>
                <a:latin typeface="Minion Web" pitchFamily="18" charset="0"/>
              </a:defRPr>
            </a:lvl9pPr>
          </a:lstStyle>
          <a:p>
            <a:pPr marL="0" marR="0" lvl="0" indent="0" algn="r" defTabSz="914400" rtl="0" eaLnBrk="0" fontAlgn="base" latinLnBrk="0" hangingPunct="0">
              <a:lnSpc>
                <a:spcPct val="100000"/>
              </a:lnSpc>
              <a:spcBef>
                <a:spcPct val="20000"/>
              </a:spcBef>
              <a:spcAft>
                <a:spcPct val="0"/>
              </a:spcAft>
              <a:buClrTx/>
              <a:buSzTx/>
              <a:buFontTx/>
              <a:buNone/>
              <a:tabLst/>
              <a:defRPr/>
            </a:pPr>
            <a:fld id="{C0A7B27E-524A-4B95-8734-FF533117F337}" type="slidenum">
              <a:rPr kumimoji="0" lang="it-IT" altLang="it-IT" sz="1600" b="1" i="0" u="none" strike="noStrike" kern="1200" cap="none" spc="0" normalizeH="0" baseline="0" noProof="0" smtClean="0">
                <a:ln>
                  <a:noFill/>
                </a:ln>
                <a:solidFill>
                  <a:srgbClr val="FF9900"/>
                </a:solidFill>
                <a:effectLst/>
                <a:uLnTx/>
                <a:uFillTx/>
                <a:latin typeface="Arial" panose="020B0604020202020204" pitchFamily="34" charset="0"/>
                <a:ea typeface="+mn-ea"/>
                <a:cs typeface="+mn-cs"/>
              </a:rPr>
              <a:pPr marL="0" marR="0" lvl="0" indent="0" algn="r" defTabSz="914400" rtl="0" eaLnBrk="0" fontAlgn="base" latinLnBrk="0" hangingPunct="0">
                <a:lnSpc>
                  <a:spcPct val="100000"/>
                </a:lnSpc>
                <a:spcBef>
                  <a:spcPct val="20000"/>
                </a:spcBef>
                <a:spcAft>
                  <a:spcPct val="0"/>
                </a:spcAft>
                <a:buClrTx/>
                <a:buSzTx/>
                <a:buFontTx/>
                <a:buNone/>
                <a:tabLst/>
                <a:defRPr/>
              </a:pPr>
              <a:t>29</a:t>
            </a:fld>
            <a:endParaRPr kumimoji="0" lang="it-IT" altLang="it-IT" sz="1600" b="1" i="0" u="none" strike="noStrike" kern="1200" cap="none" spc="0" normalizeH="0" baseline="0" noProof="0">
              <a:ln>
                <a:noFill/>
              </a:ln>
              <a:solidFill>
                <a:srgbClr val="FF9900"/>
              </a:solidFill>
              <a:effectLst/>
              <a:uLnTx/>
              <a:uFillTx/>
              <a:latin typeface="Arial" panose="020B0604020202020204" pitchFamily="34" charset="0"/>
              <a:ea typeface="+mn-ea"/>
              <a:cs typeface="+mn-cs"/>
            </a:endParaRPr>
          </a:p>
        </p:txBody>
      </p:sp>
      <p:sp>
        <p:nvSpPr>
          <p:cNvPr id="12293" name="CasellaDiTesto 23"/>
          <p:cNvSpPr txBox="1">
            <a:spLocks noChangeArrowheads="1"/>
          </p:cNvSpPr>
          <p:nvPr/>
        </p:nvSpPr>
        <p:spPr bwMode="auto">
          <a:xfrm>
            <a:off x="4045513" y="62858"/>
            <a:ext cx="3000375" cy="15204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spAutoFit/>
          </a:bodyPr>
          <a:lstStyle>
            <a:lvl1pPr>
              <a:spcBef>
                <a:spcPct val="20000"/>
              </a:spcBef>
              <a:buChar char="•"/>
              <a:defRPr sz="2000">
                <a:solidFill>
                  <a:schemeClr val="tx1"/>
                </a:solidFill>
                <a:latin typeface="Arial" panose="020B0604020202020204" pitchFamily="34" charset="0"/>
              </a:defRPr>
            </a:lvl1pPr>
            <a:lvl2pPr marL="742950" indent="-285750">
              <a:spcBef>
                <a:spcPct val="20000"/>
              </a:spcBef>
              <a:buClr>
                <a:srgbClr val="004C80"/>
              </a:buClr>
              <a:buSzPct val="85000"/>
              <a:buFont typeface="Wingdings" panose="05000000000000000000" pitchFamily="2" charset="2"/>
              <a:buChar char="§"/>
              <a:defRPr sz="2000">
                <a:solidFill>
                  <a:schemeClr val="tx1"/>
                </a:solidFill>
                <a:latin typeface="Arial" panose="020B0604020202020204" pitchFamily="34" charset="0"/>
              </a:defRPr>
            </a:lvl2pPr>
            <a:lvl3pPr marL="1143000" indent="-228600">
              <a:spcBef>
                <a:spcPct val="20000"/>
              </a:spcBef>
              <a:buClr>
                <a:srgbClr val="004D82"/>
              </a:buClr>
              <a:buChar char="•"/>
              <a:defRPr sz="2400">
                <a:solidFill>
                  <a:schemeClr val="tx1"/>
                </a:solidFill>
                <a:latin typeface="Arial" panose="020B0604020202020204" pitchFamily="34" charset="0"/>
              </a:defRPr>
            </a:lvl3pPr>
            <a:lvl4pPr marL="1600200" indent="-228600">
              <a:spcBef>
                <a:spcPct val="20000"/>
              </a:spcBef>
              <a:buClr>
                <a:srgbClr val="004C80"/>
              </a:buClr>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Minion Web" pitchFamily="18" charset="0"/>
              </a:defRPr>
            </a:lvl5pPr>
            <a:lvl6pPr marL="2514600" indent="-228600" eaLnBrk="0" fontAlgn="base" hangingPunct="0">
              <a:spcBef>
                <a:spcPct val="20000"/>
              </a:spcBef>
              <a:spcAft>
                <a:spcPct val="0"/>
              </a:spcAft>
              <a:buChar char="»"/>
              <a:defRPr sz="2000">
                <a:solidFill>
                  <a:schemeClr val="tx1"/>
                </a:solidFill>
                <a:latin typeface="Minion Web" pitchFamily="18" charset="0"/>
              </a:defRPr>
            </a:lvl6pPr>
            <a:lvl7pPr marL="2971800" indent="-228600" eaLnBrk="0" fontAlgn="base" hangingPunct="0">
              <a:spcBef>
                <a:spcPct val="20000"/>
              </a:spcBef>
              <a:spcAft>
                <a:spcPct val="0"/>
              </a:spcAft>
              <a:buChar char="»"/>
              <a:defRPr sz="2000">
                <a:solidFill>
                  <a:schemeClr val="tx1"/>
                </a:solidFill>
                <a:latin typeface="Minion Web" pitchFamily="18" charset="0"/>
              </a:defRPr>
            </a:lvl7pPr>
            <a:lvl8pPr marL="3429000" indent="-228600" eaLnBrk="0" fontAlgn="base" hangingPunct="0">
              <a:spcBef>
                <a:spcPct val="20000"/>
              </a:spcBef>
              <a:spcAft>
                <a:spcPct val="0"/>
              </a:spcAft>
              <a:buChar char="»"/>
              <a:defRPr sz="2000">
                <a:solidFill>
                  <a:schemeClr val="tx1"/>
                </a:solidFill>
                <a:latin typeface="Minion Web" pitchFamily="18" charset="0"/>
              </a:defRPr>
            </a:lvl8pPr>
            <a:lvl9pPr marL="3886200" indent="-228600" eaLnBrk="0" fontAlgn="base" hangingPunct="0">
              <a:spcBef>
                <a:spcPct val="20000"/>
              </a:spcBef>
              <a:spcAft>
                <a:spcPct val="0"/>
              </a:spcAft>
              <a:buChar char="»"/>
              <a:defRPr sz="2000">
                <a:solidFill>
                  <a:schemeClr val="tx1"/>
                </a:solidFill>
                <a:latin typeface="Minion Web"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defRPr/>
            </a:pPr>
            <a:r>
              <a:rPr kumimoji="0" lang="en-US" altLang="x-none" sz="2000" b="1" i="0" u="none" strike="noStrike" kern="1200" cap="none" spc="0" normalizeH="0" baseline="0" noProof="0" dirty="0">
                <a:ln>
                  <a:noFill/>
                </a:ln>
                <a:solidFill>
                  <a:srgbClr val="FF9900"/>
                </a:solidFill>
                <a:effectLst/>
                <a:uLnTx/>
                <a:uFillTx/>
                <a:latin typeface="Arial" panose="020B0604020202020204" pitchFamily="34" charset="0"/>
                <a:ea typeface="+mn-ea"/>
                <a:cs typeface="+mn-cs"/>
              </a:rPr>
              <a:t>ANALYSIS OF RESULTS</a:t>
            </a:r>
            <a:endParaRPr kumimoji="0" lang="it-IT" altLang="x-none" sz="2000" b="1" i="0" u="none" strike="noStrike" kern="1200" cap="none" spc="0" normalizeH="0" baseline="0" noProof="0" dirty="0">
              <a:ln>
                <a:noFill/>
              </a:ln>
              <a:solidFill>
                <a:srgbClr val="FF9900"/>
              </a:solidFill>
              <a:effectLst/>
              <a:uLnTx/>
              <a:uFillTx/>
              <a:latin typeface="Arial" panose="020B0604020202020204" pitchFamily="34" charset="0"/>
              <a:ea typeface="+mn-ea"/>
              <a:cs typeface="+mn-cs"/>
            </a:endParaRPr>
          </a:p>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it-IT" altLang="x-none" sz="2000" b="1" i="0" u="none" strike="noStrike" kern="1200" cap="none" spc="0" normalizeH="0" baseline="0" noProof="0" dirty="0">
              <a:ln>
                <a:noFill/>
              </a:ln>
              <a:solidFill>
                <a:srgbClr val="FF9900"/>
              </a:solidFill>
              <a:effectLst/>
              <a:uLnTx/>
              <a:uFillTx/>
              <a:latin typeface="Arial" panose="020B0604020202020204" pitchFamily="34" charset="0"/>
              <a:ea typeface="+mn-ea"/>
              <a:cs typeface="+mn-cs"/>
            </a:endParaRPr>
          </a:p>
          <a:p>
            <a:pPr marL="0" marR="0" lvl="0" indent="0" algn="l" defTabSz="914400" rtl="0" eaLnBrk="0" fontAlgn="base" latinLnBrk="0" hangingPunct="0">
              <a:lnSpc>
                <a:spcPct val="100000"/>
              </a:lnSpc>
              <a:spcBef>
                <a:spcPct val="20000"/>
              </a:spcBef>
              <a:spcAft>
                <a:spcPct val="0"/>
              </a:spcAft>
              <a:buClrTx/>
              <a:buSzTx/>
              <a:buFontTx/>
              <a:buNone/>
              <a:tabLst/>
              <a:defRPr/>
            </a:pPr>
            <a:endParaRPr kumimoji="0" lang="en-US" altLang="it-IT" sz="24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p:graphicFrame>
        <p:nvGraphicFramePr>
          <p:cNvPr id="14" name="Grafico 13"/>
          <p:cNvGraphicFramePr>
            <a:graphicFrameLocks/>
          </p:cNvGraphicFramePr>
          <p:nvPr>
            <p:extLst/>
          </p:nvPr>
        </p:nvGraphicFramePr>
        <p:xfrm>
          <a:off x="753003" y="1004589"/>
          <a:ext cx="3816880" cy="271224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5" name="Grafico 14"/>
          <p:cNvGraphicFramePr>
            <a:graphicFrameLocks/>
          </p:cNvGraphicFramePr>
          <p:nvPr>
            <p:extLst/>
          </p:nvPr>
        </p:nvGraphicFramePr>
        <p:xfrm>
          <a:off x="4716016" y="1004589"/>
          <a:ext cx="3816880" cy="2712245"/>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6" name="Grafico 15"/>
          <p:cNvGraphicFramePr>
            <a:graphicFrameLocks/>
          </p:cNvGraphicFramePr>
          <p:nvPr>
            <p:extLst/>
          </p:nvPr>
        </p:nvGraphicFramePr>
        <p:xfrm>
          <a:off x="755120" y="3703532"/>
          <a:ext cx="3816880" cy="2712245"/>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7" name="Grafico 16"/>
          <p:cNvGraphicFramePr>
            <a:graphicFrameLocks/>
          </p:cNvGraphicFramePr>
          <p:nvPr>
            <p:extLst/>
          </p:nvPr>
        </p:nvGraphicFramePr>
        <p:xfrm>
          <a:off x="4723026" y="3816641"/>
          <a:ext cx="3812646" cy="2486025"/>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308384713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Titolo 21"/>
          <p:cNvSpPr>
            <a:spLocks noGrp="1"/>
          </p:cNvSpPr>
          <p:nvPr>
            <p:ph type="title"/>
          </p:nvPr>
        </p:nvSpPr>
        <p:spPr>
          <a:xfrm>
            <a:off x="755576" y="128772"/>
            <a:ext cx="3060774" cy="585763"/>
          </a:xfrm>
        </p:spPr>
        <p:txBody>
          <a:bodyPr/>
          <a:lstStyle/>
          <a:p>
            <a:pPr algn="ctr"/>
            <a:r>
              <a:rPr lang="it-IT" altLang="it-IT" sz="2000" dirty="0"/>
              <a:t>AUTOMATION OF AN ELEVATOR PLANT</a:t>
            </a:r>
            <a:endParaRPr lang="en-US" altLang="it-IT" sz="2000" dirty="0"/>
          </a:p>
        </p:txBody>
      </p:sp>
      <p:sp>
        <p:nvSpPr>
          <p:cNvPr id="12292" name="Segnaposto numero diapositiva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000">
                <a:solidFill>
                  <a:schemeClr val="tx1"/>
                </a:solidFill>
                <a:latin typeface="Arial" panose="020B0604020202020204" pitchFamily="34" charset="0"/>
              </a:defRPr>
            </a:lvl1pPr>
            <a:lvl2pPr marL="742950" indent="-285750">
              <a:spcBef>
                <a:spcPct val="20000"/>
              </a:spcBef>
              <a:buClr>
                <a:srgbClr val="004C80"/>
              </a:buClr>
              <a:buSzPct val="85000"/>
              <a:buFont typeface="Wingdings" panose="05000000000000000000" pitchFamily="2" charset="2"/>
              <a:buChar char="§"/>
              <a:defRPr sz="2000">
                <a:solidFill>
                  <a:schemeClr val="tx1"/>
                </a:solidFill>
                <a:latin typeface="Arial" panose="020B0604020202020204" pitchFamily="34" charset="0"/>
              </a:defRPr>
            </a:lvl2pPr>
            <a:lvl3pPr marL="1143000" indent="-228600">
              <a:spcBef>
                <a:spcPct val="20000"/>
              </a:spcBef>
              <a:buClr>
                <a:srgbClr val="004D82"/>
              </a:buClr>
              <a:buChar char="•"/>
              <a:defRPr sz="2400">
                <a:solidFill>
                  <a:schemeClr val="tx1"/>
                </a:solidFill>
                <a:latin typeface="Arial" panose="020B0604020202020204" pitchFamily="34" charset="0"/>
              </a:defRPr>
            </a:lvl3pPr>
            <a:lvl4pPr marL="1600200" indent="-228600">
              <a:spcBef>
                <a:spcPct val="20000"/>
              </a:spcBef>
              <a:buClr>
                <a:srgbClr val="004C80"/>
              </a:buClr>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Minion Web" pitchFamily="18" charset="0"/>
              </a:defRPr>
            </a:lvl5pPr>
            <a:lvl6pPr marL="2514600" indent="-228600" eaLnBrk="0" fontAlgn="base" hangingPunct="0">
              <a:spcBef>
                <a:spcPct val="20000"/>
              </a:spcBef>
              <a:spcAft>
                <a:spcPct val="0"/>
              </a:spcAft>
              <a:buChar char="»"/>
              <a:defRPr sz="2000">
                <a:solidFill>
                  <a:schemeClr val="tx1"/>
                </a:solidFill>
                <a:latin typeface="Minion Web" pitchFamily="18" charset="0"/>
              </a:defRPr>
            </a:lvl6pPr>
            <a:lvl7pPr marL="2971800" indent="-228600" eaLnBrk="0" fontAlgn="base" hangingPunct="0">
              <a:spcBef>
                <a:spcPct val="20000"/>
              </a:spcBef>
              <a:spcAft>
                <a:spcPct val="0"/>
              </a:spcAft>
              <a:buChar char="»"/>
              <a:defRPr sz="2000">
                <a:solidFill>
                  <a:schemeClr val="tx1"/>
                </a:solidFill>
                <a:latin typeface="Minion Web" pitchFamily="18" charset="0"/>
              </a:defRPr>
            </a:lvl7pPr>
            <a:lvl8pPr marL="3429000" indent="-228600" eaLnBrk="0" fontAlgn="base" hangingPunct="0">
              <a:spcBef>
                <a:spcPct val="20000"/>
              </a:spcBef>
              <a:spcAft>
                <a:spcPct val="0"/>
              </a:spcAft>
              <a:buChar char="»"/>
              <a:defRPr sz="2000">
                <a:solidFill>
                  <a:schemeClr val="tx1"/>
                </a:solidFill>
                <a:latin typeface="Minion Web" pitchFamily="18" charset="0"/>
              </a:defRPr>
            </a:lvl8pPr>
            <a:lvl9pPr marL="3886200" indent="-228600" eaLnBrk="0" fontAlgn="base" hangingPunct="0">
              <a:spcBef>
                <a:spcPct val="20000"/>
              </a:spcBef>
              <a:spcAft>
                <a:spcPct val="0"/>
              </a:spcAft>
              <a:buChar char="»"/>
              <a:defRPr sz="2000">
                <a:solidFill>
                  <a:schemeClr val="tx1"/>
                </a:solidFill>
                <a:latin typeface="Minion Web" pitchFamily="18" charset="0"/>
              </a:defRPr>
            </a:lvl9pPr>
          </a:lstStyle>
          <a:p>
            <a:pPr>
              <a:buFontTx/>
              <a:buNone/>
            </a:pPr>
            <a:fld id="{C0A7B27E-524A-4B95-8734-FF533117F337}" type="slidenum">
              <a:rPr lang="it-IT" altLang="it-IT" sz="1600" smtClean="0">
                <a:solidFill>
                  <a:srgbClr val="FF9900"/>
                </a:solidFill>
              </a:rPr>
              <a:pPr>
                <a:buFontTx/>
                <a:buNone/>
              </a:pPr>
              <a:t>3</a:t>
            </a:fld>
            <a:endParaRPr lang="it-IT" altLang="it-IT" sz="1600">
              <a:solidFill>
                <a:srgbClr val="FF9900"/>
              </a:solidFill>
            </a:endParaRPr>
          </a:p>
        </p:txBody>
      </p:sp>
      <p:sp>
        <p:nvSpPr>
          <p:cNvPr id="12293" name="CasellaDiTesto 23"/>
          <p:cNvSpPr txBox="1">
            <a:spLocks noChangeArrowheads="1"/>
          </p:cNvSpPr>
          <p:nvPr/>
        </p:nvSpPr>
        <p:spPr bwMode="auto">
          <a:xfrm>
            <a:off x="4104721" y="215897"/>
            <a:ext cx="3000375" cy="843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spAutoFit/>
          </a:bodyPr>
          <a:lstStyle>
            <a:lvl1pPr>
              <a:spcBef>
                <a:spcPct val="20000"/>
              </a:spcBef>
              <a:buChar char="•"/>
              <a:defRPr sz="2000">
                <a:solidFill>
                  <a:schemeClr val="tx1"/>
                </a:solidFill>
                <a:latin typeface="Arial" panose="020B0604020202020204" pitchFamily="34" charset="0"/>
              </a:defRPr>
            </a:lvl1pPr>
            <a:lvl2pPr marL="742950" indent="-285750">
              <a:spcBef>
                <a:spcPct val="20000"/>
              </a:spcBef>
              <a:buClr>
                <a:srgbClr val="004C80"/>
              </a:buClr>
              <a:buSzPct val="85000"/>
              <a:buFont typeface="Wingdings" panose="05000000000000000000" pitchFamily="2" charset="2"/>
              <a:buChar char="§"/>
              <a:defRPr sz="2000">
                <a:solidFill>
                  <a:schemeClr val="tx1"/>
                </a:solidFill>
                <a:latin typeface="Arial" panose="020B0604020202020204" pitchFamily="34" charset="0"/>
              </a:defRPr>
            </a:lvl2pPr>
            <a:lvl3pPr marL="1143000" indent="-228600">
              <a:spcBef>
                <a:spcPct val="20000"/>
              </a:spcBef>
              <a:buClr>
                <a:srgbClr val="004D82"/>
              </a:buClr>
              <a:buChar char="•"/>
              <a:defRPr sz="2400">
                <a:solidFill>
                  <a:schemeClr val="tx1"/>
                </a:solidFill>
                <a:latin typeface="Arial" panose="020B0604020202020204" pitchFamily="34" charset="0"/>
              </a:defRPr>
            </a:lvl3pPr>
            <a:lvl4pPr marL="1600200" indent="-228600">
              <a:spcBef>
                <a:spcPct val="20000"/>
              </a:spcBef>
              <a:buClr>
                <a:srgbClr val="004C80"/>
              </a:buClr>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Minion Web" pitchFamily="18" charset="0"/>
              </a:defRPr>
            </a:lvl5pPr>
            <a:lvl6pPr marL="2514600" indent="-228600" eaLnBrk="0" fontAlgn="base" hangingPunct="0">
              <a:spcBef>
                <a:spcPct val="20000"/>
              </a:spcBef>
              <a:spcAft>
                <a:spcPct val="0"/>
              </a:spcAft>
              <a:buChar char="»"/>
              <a:defRPr sz="2000">
                <a:solidFill>
                  <a:schemeClr val="tx1"/>
                </a:solidFill>
                <a:latin typeface="Minion Web" pitchFamily="18" charset="0"/>
              </a:defRPr>
            </a:lvl6pPr>
            <a:lvl7pPr marL="2971800" indent="-228600" eaLnBrk="0" fontAlgn="base" hangingPunct="0">
              <a:spcBef>
                <a:spcPct val="20000"/>
              </a:spcBef>
              <a:spcAft>
                <a:spcPct val="0"/>
              </a:spcAft>
              <a:buChar char="»"/>
              <a:defRPr sz="2000">
                <a:solidFill>
                  <a:schemeClr val="tx1"/>
                </a:solidFill>
                <a:latin typeface="Minion Web" pitchFamily="18" charset="0"/>
              </a:defRPr>
            </a:lvl7pPr>
            <a:lvl8pPr marL="3429000" indent="-228600" eaLnBrk="0" fontAlgn="base" hangingPunct="0">
              <a:spcBef>
                <a:spcPct val="20000"/>
              </a:spcBef>
              <a:spcAft>
                <a:spcPct val="0"/>
              </a:spcAft>
              <a:buChar char="»"/>
              <a:defRPr sz="2000">
                <a:solidFill>
                  <a:schemeClr val="tx1"/>
                </a:solidFill>
                <a:latin typeface="Minion Web" pitchFamily="18" charset="0"/>
              </a:defRPr>
            </a:lvl8pPr>
            <a:lvl9pPr marL="3886200" indent="-228600" eaLnBrk="0" fontAlgn="base" hangingPunct="0">
              <a:spcBef>
                <a:spcPct val="20000"/>
              </a:spcBef>
              <a:spcAft>
                <a:spcPct val="0"/>
              </a:spcAft>
              <a:buChar char="»"/>
              <a:defRPr sz="2000">
                <a:solidFill>
                  <a:schemeClr val="tx1"/>
                </a:solidFill>
                <a:latin typeface="Minion Web" pitchFamily="18" charset="0"/>
              </a:defRPr>
            </a:lvl9pPr>
          </a:lstStyle>
          <a:p>
            <a:pPr algn="ctr">
              <a:buFontTx/>
              <a:buNone/>
            </a:pPr>
            <a:r>
              <a:rPr lang="en-US" altLang="IT-IT" b="1" dirty="0">
                <a:solidFill>
                  <a:srgbClr val="FF9900"/>
                </a:solidFill>
              </a:rPr>
              <a:t>INTRODUCTION</a:t>
            </a:r>
            <a:endParaRPr lang="it-IT" altLang="IT-IT" b="1" dirty="0">
              <a:solidFill>
                <a:srgbClr val="FF9900"/>
              </a:solidFill>
            </a:endParaRPr>
          </a:p>
          <a:p>
            <a:pPr>
              <a:buFontTx/>
              <a:buNone/>
            </a:pPr>
            <a:endParaRPr lang="en-US" altLang="it-IT" sz="2400" dirty="0"/>
          </a:p>
        </p:txBody>
      </p:sp>
      <mc:AlternateContent xmlns:mc="http://schemas.openxmlformats.org/markup-compatibility/2006" xmlns:a14="http://schemas.microsoft.com/office/drawing/2010/main">
        <mc:Choice Requires="a14">
          <p:sp>
            <p:nvSpPr>
              <p:cNvPr id="4" name="CasellaDiTesto 3"/>
              <p:cNvSpPr txBox="1"/>
              <p:nvPr/>
            </p:nvSpPr>
            <p:spPr>
              <a:xfrm>
                <a:off x="611560" y="714535"/>
                <a:ext cx="7200900" cy="830997"/>
              </a:xfrm>
              <a:prstGeom prst="rect">
                <a:avLst/>
              </a:prstGeom>
              <a:noFill/>
            </p:spPr>
            <p:txBody>
              <a:bodyPr wrap="square" rtlCol="0" anchor="t">
                <a:spAutoFit/>
              </a:bodyPr>
              <a:lstStyle/>
              <a:p>
                <a:pPr>
                  <a:lnSpc>
                    <a:spcPct val="200000"/>
                  </a:lnSpc>
                </a:pPr>
                <a:r>
                  <a:rPr lang="en-US" b="1" i="1" dirty="0">
                    <a:solidFill>
                      <a:srgbClr val="85A8CF"/>
                    </a:solidFill>
                    <a:effectLst>
                      <a:outerShdw blurRad="38100" dist="38100" dir="2700000" algn="tl">
                        <a:srgbClr val="000000">
                          <a:alpha val="43137"/>
                        </a:srgbClr>
                      </a:outerShdw>
                    </a:effectLst>
                  </a:rPr>
                  <a:t>PLANT</a:t>
                </a:r>
                <a:r>
                  <a:rPr lang="en-US" sz="2000" b="1" dirty="0" smtClean="0"/>
                  <a:t> </a:t>
                </a:r>
                <a14:m>
                  <m:oMath xmlns:m="http://schemas.openxmlformats.org/officeDocument/2006/math">
                    <m:groupChr>
                      <m:groupChrPr>
                        <m:chr m:val="⇒"/>
                        <m:vertJc m:val="bot"/>
                        <m:ctrlPr>
                          <a:rPr lang="en-US" sz="2000" b="1" i="1" smtClean="0">
                            <a:latin typeface="Cambria Math" panose="02040503050406030204" pitchFamily="18" charset="0"/>
                            <a:ea typeface="Cambria Math" panose="02040503050406030204" pitchFamily="18" charset="0"/>
                          </a:rPr>
                        </m:ctrlPr>
                      </m:groupChrPr>
                      <m:e>
                        <m:r>
                          <m:rPr>
                            <m:brk m:alnAt="2"/>
                          </m:rPr>
                          <a:rPr lang="it-IT" sz="2000" b="1" i="1" smtClean="0">
                            <a:latin typeface="Cambria Math" panose="02040503050406030204" pitchFamily="18" charset="0"/>
                            <a:ea typeface="Cambria Math" panose="02040503050406030204" pitchFamily="18" charset="0"/>
                          </a:rPr>
                          <m:t> </m:t>
                        </m:r>
                      </m:e>
                    </m:groupChr>
                  </m:oMath>
                </a14:m>
                <a:r>
                  <a:rPr lang="en-US" sz="2000" dirty="0" smtClean="0"/>
                  <a:t> small-scale model of an elevator with 4 floors</a:t>
                </a:r>
              </a:p>
            </p:txBody>
          </p:sp>
        </mc:Choice>
        <mc:Fallback xmlns="">
          <p:sp>
            <p:nvSpPr>
              <p:cNvPr id="4" name="CasellaDiTesto 3"/>
              <p:cNvSpPr txBox="1">
                <a:spLocks noRot="1" noChangeAspect="1" noMove="1" noResize="1" noEditPoints="1" noAdjustHandles="1" noChangeArrowheads="1" noChangeShapeType="1" noTextEdit="1"/>
              </p:cNvSpPr>
              <p:nvPr/>
            </p:nvSpPr>
            <p:spPr>
              <a:xfrm>
                <a:off x="611560" y="714535"/>
                <a:ext cx="7200900" cy="830997"/>
              </a:xfrm>
              <a:prstGeom prst="rect">
                <a:avLst/>
              </a:prstGeom>
              <a:blipFill>
                <a:blip r:embed="rId3"/>
                <a:stretch>
                  <a:fillRect l="-1354" b="-27007"/>
                </a:stretch>
              </a:blipFill>
            </p:spPr>
            <p:txBody>
              <a:bodyPr/>
              <a:lstStyle/>
              <a:p>
                <a:r>
                  <a:rPr lang="en-US">
                    <a:noFill/>
                  </a:rPr>
                  <a:t> </a:t>
                </a:r>
              </a:p>
            </p:txBody>
          </p:sp>
        </mc:Fallback>
      </mc:AlternateContent>
      <p:pic>
        <p:nvPicPr>
          <p:cNvPr id="16" name="Immagine 15"/>
          <p:cNvPicPr>
            <a:picLocks noChangeAspect="1"/>
          </p:cNvPicPr>
          <p:nvPr/>
        </p:nvPicPr>
        <p:blipFill rotWithShape="1">
          <a:blip r:embed="rId4"/>
          <a:srcRect l="2222" t="4437" r="6666" b="6819"/>
          <a:stretch/>
        </p:blipFill>
        <p:spPr>
          <a:xfrm>
            <a:off x="2915816" y="1619262"/>
            <a:ext cx="3096344" cy="4531236"/>
          </a:xfrm>
          <a:prstGeom prst="rect">
            <a:avLst/>
          </a:prstGeom>
        </p:spPr>
      </p:pic>
    </p:spTree>
    <p:extLst>
      <p:ext uri="{BB962C8B-B14F-4D97-AF65-F5344CB8AC3E}">
        <p14:creationId xmlns:p14="http://schemas.microsoft.com/office/powerpoint/2010/main" val="348320620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Titolo 21"/>
          <p:cNvSpPr>
            <a:spLocks noGrp="1"/>
          </p:cNvSpPr>
          <p:nvPr>
            <p:ph type="title"/>
          </p:nvPr>
        </p:nvSpPr>
        <p:spPr>
          <a:xfrm>
            <a:off x="755576" y="128772"/>
            <a:ext cx="3060774" cy="585763"/>
          </a:xfrm>
        </p:spPr>
        <p:txBody>
          <a:bodyPr/>
          <a:lstStyle/>
          <a:p>
            <a:pPr algn="ctr"/>
            <a:r>
              <a:rPr lang="it-IT" altLang="it-IT" sz="2000" dirty="0"/>
              <a:t>AUTOMATION OF AN ELEVATOR PLANT</a:t>
            </a:r>
            <a:endParaRPr lang="en-US" altLang="it-IT" sz="2000" dirty="0"/>
          </a:p>
        </p:txBody>
      </p:sp>
      <p:sp>
        <p:nvSpPr>
          <p:cNvPr id="12292" name="Segnaposto numero diapositiva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000">
                <a:solidFill>
                  <a:schemeClr val="tx1"/>
                </a:solidFill>
                <a:latin typeface="Arial" panose="020B0604020202020204" pitchFamily="34" charset="0"/>
              </a:defRPr>
            </a:lvl1pPr>
            <a:lvl2pPr marL="742950" indent="-285750">
              <a:spcBef>
                <a:spcPct val="20000"/>
              </a:spcBef>
              <a:buClr>
                <a:srgbClr val="004C80"/>
              </a:buClr>
              <a:buSzPct val="85000"/>
              <a:buFont typeface="Wingdings" panose="05000000000000000000" pitchFamily="2" charset="2"/>
              <a:buChar char="§"/>
              <a:defRPr sz="2000">
                <a:solidFill>
                  <a:schemeClr val="tx1"/>
                </a:solidFill>
                <a:latin typeface="Arial" panose="020B0604020202020204" pitchFamily="34" charset="0"/>
              </a:defRPr>
            </a:lvl2pPr>
            <a:lvl3pPr marL="1143000" indent="-228600">
              <a:spcBef>
                <a:spcPct val="20000"/>
              </a:spcBef>
              <a:buClr>
                <a:srgbClr val="004D82"/>
              </a:buClr>
              <a:buChar char="•"/>
              <a:defRPr sz="2400">
                <a:solidFill>
                  <a:schemeClr val="tx1"/>
                </a:solidFill>
                <a:latin typeface="Arial" panose="020B0604020202020204" pitchFamily="34" charset="0"/>
              </a:defRPr>
            </a:lvl3pPr>
            <a:lvl4pPr marL="1600200" indent="-228600">
              <a:spcBef>
                <a:spcPct val="20000"/>
              </a:spcBef>
              <a:buClr>
                <a:srgbClr val="004C80"/>
              </a:buClr>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Minion Web" pitchFamily="18" charset="0"/>
              </a:defRPr>
            </a:lvl5pPr>
            <a:lvl6pPr marL="2514600" indent="-228600" eaLnBrk="0" fontAlgn="base" hangingPunct="0">
              <a:spcBef>
                <a:spcPct val="20000"/>
              </a:spcBef>
              <a:spcAft>
                <a:spcPct val="0"/>
              </a:spcAft>
              <a:buChar char="»"/>
              <a:defRPr sz="2000">
                <a:solidFill>
                  <a:schemeClr val="tx1"/>
                </a:solidFill>
                <a:latin typeface="Minion Web" pitchFamily="18" charset="0"/>
              </a:defRPr>
            </a:lvl6pPr>
            <a:lvl7pPr marL="2971800" indent="-228600" eaLnBrk="0" fontAlgn="base" hangingPunct="0">
              <a:spcBef>
                <a:spcPct val="20000"/>
              </a:spcBef>
              <a:spcAft>
                <a:spcPct val="0"/>
              </a:spcAft>
              <a:buChar char="»"/>
              <a:defRPr sz="2000">
                <a:solidFill>
                  <a:schemeClr val="tx1"/>
                </a:solidFill>
                <a:latin typeface="Minion Web" pitchFamily="18" charset="0"/>
              </a:defRPr>
            </a:lvl7pPr>
            <a:lvl8pPr marL="3429000" indent="-228600" eaLnBrk="0" fontAlgn="base" hangingPunct="0">
              <a:spcBef>
                <a:spcPct val="20000"/>
              </a:spcBef>
              <a:spcAft>
                <a:spcPct val="0"/>
              </a:spcAft>
              <a:buChar char="»"/>
              <a:defRPr sz="2000">
                <a:solidFill>
                  <a:schemeClr val="tx1"/>
                </a:solidFill>
                <a:latin typeface="Minion Web" pitchFamily="18" charset="0"/>
              </a:defRPr>
            </a:lvl8pPr>
            <a:lvl9pPr marL="3886200" indent="-228600" eaLnBrk="0" fontAlgn="base" hangingPunct="0">
              <a:spcBef>
                <a:spcPct val="20000"/>
              </a:spcBef>
              <a:spcAft>
                <a:spcPct val="0"/>
              </a:spcAft>
              <a:buChar char="»"/>
              <a:defRPr sz="2000">
                <a:solidFill>
                  <a:schemeClr val="tx1"/>
                </a:solidFill>
                <a:latin typeface="Minion Web" pitchFamily="18" charset="0"/>
              </a:defRPr>
            </a:lvl9pPr>
          </a:lstStyle>
          <a:p>
            <a:pPr marL="0" marR="0" lvl="0" indent="0" algn="r" defTabSz="914400" rtl="0" eaLnBrk="0" fontAlgn="base" latinLnBrk="0" hangingPunct="0">
              <a:lnSpc>
                <a:spcPct val="100000"/>
              </a:lnSpc>
              <a:spcBef>
                <a:spcPct val="20000"/>
              </a:spcBef>
              <a:spcAft>
                <a:spcPct val="0"/>
              </a:spcAft>
              <a:buClrTx/>
              <a:buSzTx/>
              <a:buFontTx/>
              <a:buNone/>
              <a:tabLst/>
              <a:defRPr/>
            </a:pPr>
            <a:fld id="{C0A7B27E-524A-4B95-8734-FF533117F337}" type="slidenum">
              <a:rPr kumimoji="0" lang="it-IT" altLang="it-IT" sz="1600" b="1" i="0" u="none" strike="noStrike" kern="1200" cap="none" spc="0" normalizeH="0" baseline="0" noProof="0" smtClean="0">
                <a:ln>
                  <a:noFill/>
                </a:ln>
                <a:solidFill>
                  <a:srgbClr val="FF9900"/>
                </a:solidFill>
                <a:effectLst/>
                <a:uLnTx/>
                <a:uFillTx/>
                <a:latin typeface="Arial" panose="020B0604020202020204" pitchFamily="34" charset="0"/>
                <a:ea typeface="+mn-ea"/>
                <a:cs typeface="+mn-cs"/>
              </a:rPr>
              <a:pPr marL="0" marR="0" lvl="0" indent="0" algn="r" defTabSz="914400" rtl="0" eaLnBrk="0" fontAlgn="base" latinLnBrk="0" hangingPunct="0">
                <a:lnSpc>
                  <a:spcPct val="100000"/>
                </a:lnSpc>
                <a:spcBef>
                  <a:spcPct val="20000"/>
                </a:spcBef>
                <a:spcAft>
                  <a:spcPct val="0"/>
                </a:spcAft>
                <a:buClrTx/>
                <a:buSzTx/>
                <a:buFontTx/>
                <a:buNone/>
                <a:tabLst/>
                <a:defRPr/>
              </a:pPr>
              <a:t>30</a:t>
            </a:fld>
            <a:endParaRPr kumimoji="0" lang="it-IT" altLang="it-IT" sz="1600" b="1" i="0" u="none" strike="noStrike" kern="1200" cap="none" spc="0" normalizeH="0" baseline="0" noProof="0">
              <a:ln>
                <a:noFill/>
              </a:ln>
              <a:solidFill>
                <a:srgbClr val="FF9900"/>
              </a:solidFill>
              <a:effectLst/>
              <a:uLnTx/>
              <a:uFillTx/>
              <a:latin typeface="Arial" panose="020B0604020202020204" pitchFamily="34" charset="0"/>
              <a:ea typeface="+mn-ea"/>
              <a:cs typeface="+mn-cs"/>
            </a:endParaRPr>
          </a:p>
        </p:txBody>
      </p:sp>
      <p:sp>
        <p:nvSpPr>
          <p:cNvPr id="12293" name="CasellaDiTesto 23"/>
          <p:cNvSpPr txBox="1">
            <a:spLocks noChangeArrowheads="1"/>
          </p:cNvSpPr>
          <p:nvPr/>
        </p:nvSpPr>
        <p:spPr bwMode="auto">
          <a:xfrm>
            <a:off x="4045513" y="62858"/>
            <a:ext cx="3000375" cy="15204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spAutoFit/>
          </a:bodyPr>
          <a:lstStyle>
            <a:lvl1pPr>
              <a:spcBef>
                <a:spcPct val="20000"/>
              </a:spcBef>
              <a:buChar char="•"/>
              <a:defRPr sz="2000">
                <a:solidFill>
                  <a:schemeClr val="tx1"/>
                </a:solidFill>
                <a:latin typeface="Arial" panose="020B0604020202020204" pitchFamily="34" charset="0"/>
              </a:defRPr>
            </a:lvl1pPr>
            <a:lvl2pPr marL="742950" indent="-285750">
              <a:spcBef>
                <a:spcPct val="20000"/>
              </a:spcBef>
              <a:buClr>
                <a:srgbClr val="004C80"/>
              </a:buClr>
              <a:buSzPct val="85000"/>
              <a:buFont typeface="Wingdings" panose="05000000000000000000" pitchFamily="2" charset="2"/>
              <a:buChar char="§"/>
              <a:defRPr sz="2000">
                <a:solidFill>
                  <a:schemeClr val="tx1"/>
                </a:solidFill>
                <a:latin typeface="Arial" panose="020B0604020202020204" pitchFamily="34" charset="0"/>
              </a:defRPr>
            </a:lvl2pPr>
            <a:lvl3pPr marL="1143000" indent="-228600">
              <a:spcBef>
                <a:spcPct val="20000"/>
              </a:spcBef>
              <a:buClr>
                <a:srgbClr val="004D82"/>
              </a:buClr>
              <a:buChar char="•"/>
              <a:defRPr sz="2400">
                <a:solidFill>
                  <a:schemeClr val="tx1"/>
                </a:solidFill>
                <a:latin typeface="Arial" panose="020B0604020202020204" pitchFamily="34" charset="0"/>
              </a:defRPr>
            </a:lvl3pPr>
            <a:lvl4pPr marL="1600200" indent="-228600">
              <a:spcBef>
                <a:spcPct val="20000"/>
              </a:spcBef>
              <a:buClr>
                <a:srgbClr val="004C80"/>
              </a:buClr>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Minion Web" pitchFamily="18" charset="0"/>
              </a:defRPr>
            </a:lvl5pPr>
            <a:lvl6pPr marL="2514600" indent="-228600" eaLnBrk="0" fontAlgn="base" hangingPunct="0">
              <a:spcBef>
                <a:spcPct val="20000"/>
              </a:spcBef>
              <a:spcAft>
                <a:spcPct val="0"/>
              </a:spcAft>
              <a:buChar char="»"/>
              <a:defRPr sz="2000">
                <a:solidFill>
                  <a:schemeClr val="tx1"/>
                </a:solidFill>
                <a:latin typeface="Minion Web" pitchFamily="18" charset="0"/>
              </a:defRPr>
            </a:lvl6pPr>
            <a:lvl7pPr marL="2971800" indent="-228600" eaLnBrk="0" fontAlgn="base" hangingPunct="0">
              <a:spcBef>
                <a:spcPct val="20000"/>
              </a:spcBef>
              <a:spcAft>
                <a:spcPct val="0"/>
              </a:spcAft>
              <a:buChar char="»"/>
              <a:defRPr sz="2000">
                <a:solidFill>
                  <a:schemeClr val="tx1"/>
                </a:solidFill>
                <a:latin typeface="Minion Web" pitchFamily="18" charset="0"/>
              </a:defRPr>
            </a:lvl7pPr>
            <a:lvl8pPr marL="3429000" indent="-228600" eaLnBrk="0" fontAlgn="base" hangingPunct="0">
              <a:spcBef>
                <a:spcPct val="20000"/>
              </a:spcBef>
              <a:spcAft>
                <a:spcPct val="0"/>
              </a:spcAft>
              <a:buChar char="»"/>
              <a:defRPr sz="2000">
                <a:solidFill>
                  <a:schemeClr val="tx1"/>
                </a:solidFill>
                <a:latin typeface="Minion Web" pitchFamily="18" charset="0"/>
              </a:defRPr>
            </a:lvl8pPr>
            <a:lvl9pPr marL="3886200" indent="-228600" eaLnBrk="0" fontAlgn="base" hangingPunct="0">
              <a:spcBef>
                <a:spcPct val="20000"/>
              </a:spcBef>
              <a:spcAft>
                <a:spcPct val="0"/>
              </a:spcAft>
              <a:buChar char="»"/>
              <a:defRPr sz="2000">
                <a:solidFill>
                  <a:schemeClr val="tx1"/>
                </a:solidFill>
                <a:latin typeface="Minion Web"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defRPr/>
            </a:pPr>
            <a:r>
              <a:rPr kumimoji="0" lang="en-US" altLang="x-none" sz="2000" b="1" i="0" u="none" strike="noStrike" kern="1200" cap="none" spc="0" normalizeH="0" baseline="0" noProof="0" dirty="0">
                <a:ln>
                  <a:noFill/>
                </a:ln>
                <a:solidFill>
                  <a:srgbClr val="FF9900"/>
                </a:solidFill>
                <a:effectLst/>
                <a:uLnTx/>
                <a:uFillTx/>
                <a:latin typeface="Arial" panose="020B0604020202020204" pitchFamily="34" charset="0"/>
                <a:ea typeface="+mn-ea"/>
                <a:cs typeface="+mn-cs"/>
              </a:rPr>
              <a:t>ANALYSIS OF RESULTS</a:t>
            </a:r>
            <a:endParaRPr kumimoji="0" lang="it-IT" altLang="x-none" sz="2000" b="1" i="0" u="none" strike="noStrike" kern="1200" cap="none" spc="0" normalizeH="0" baseline="0" noProof="0" dirty="0">
              <a:ln>
                <a:noFill/>
              </a:ln>
              <a:solidFill>
                <a:srgbClr val="FF9900"/>
              </a:solidFill>
              <a:effectLst/>
              <a:uLnTx/>
              <a:uFillTx/>
              <a:latin typeface="Arial" panose="020B0604020202020204" pitchFamily="34" charset="0"/>
              <a:ea typeface="+mn-ea"/>
              <a:cs typeface="+mn-cs"/>
            </a:endParaRPr>
          </a:p>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it-IT" altLang="x-none" sz="2000" b="1" i="0" u="none" strike="noStrike" kern="1200" cap="none" spc="0" normalizeH="0" baseline="0" noProof="0" dirty="0">
              <a:ln>
                <a:noFill/>
              </a:ln>
              <a:solidFill>
                <a:srgbClr val="FF9900"/>
              </a:solidFill>
              <a:effectLst/>
              <a:uLnTx/>
              <a:uFillTx/>
              <a:latin typeface="Arial" panose="020B0604020202020204" pitchFamily="34" charset="0"/>
              <a:ea typeface="+mn-ea"/>
              <a:cs typeface="+mn-cs"/>
            </a:endParaRPr>
          </a:p>
          <a:p>
            <a:pPr marL="0" marR="0" lvl="0" indent="0" algn="l" defTabSz="914400" rtl="0" eaLnBrk="0" fontAlgn="base" latinLnBrk="0" hangingPunct="0">
              <a:lnSpc>
                <a:spcPct val="100000"/>
              </a:lnSpc>
              <a:spcBef>
                <a:spcPct val="20000"/>
              </a:spcBef>
              <a:spcAft>
                <a:spcPct val="0"/>
              </a:spcAft>
              <a:buClrTx/>
              <a:buSzTx/>
              <a:buFontTx/>
              <a:buNone/>
              <a:tabLst/>
              <a:defRPr/>
            </a:pPr>
            <a:endParaRPr kumimoji="0" lang="en-US" altLang="it-IT" sz="24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p:grpSp>
        <p:nvGrpSpPr>
          <p:cNvPr id="8" name="Gruppo 7"/>
          <p:cNvGrpSpPr/>
          <p:nvPr/>
        </p:nvGrpSpPr>
        <p:grpSpPr>
          <a:xfrm>
            <a:off x="1421891" y="2090051"/>
            <a:ext cx="1728144" cy="3859229"/>
            <a:chOff x="4212009" y="2522098"/>
            <a:chExt cx="1728144" cy="3859229"/>
          </a:xfrm>
        </p:grpSpPr>
        <p:sp>
          <p:nvSpPr>
            <p:cNvPr id="10" name="Rettangolo 9"/>
            <p:cNvSpPr/>
            <p:nvPr/>
          </p:nvSpPr>
          <p:spPr bwMode="auto">
            <a:xfrm>
              <a:off x="4227951" y="2522098"/>
              <a:ext cx="1712202" cy="3859229"/>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0" rIns="0" bIns="0" numCol="1" rtlCol="0" anchor="t" anchorCtr="0" compatLnSpc="1">
              <a:prstTxWarp prst="textNoShape">
                <a:avLst/>
              </a:prstTxWarp>
            </a:bodyPr>
            <a:lstStyle/>
            <a:p>
              <a:pPr marL="0" marR="0" lvl="0" indent="0" algn="l"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smtClean="0">
                <a:ln>
                  <a:solidFill>
                    <a:srgbClr val="000000">
                      <a:lumMod val="95000"/>
                      <a:lumOff val="5000"/>
                    </a:srgbClr>
                  </a:solidFill>
                </a:ln>
                <a:solidFill>
                  <a:srgbClr val="000000"/>
                </a:solidFill>
                <a:effectLst/>
                <a:uLnTx/>
                <a:uFillTx/>
                <a:latin typeface="Arial" charset="0"/>
                <a:ea typeface="+mn-ea"/>
                <a:cs typeface="+mn-cs"/>
              </a:endParaRPr>
            </a:p>
          </p:txBody>
        </p:sp>
        <p:cxnSp>
          <p:nvCxnSpPr>
            <p:cNvPr id="15" name="Connettore diritto 14"/>
            <p:cNvCxnSpPr/>
            <p:nvPr/>
          </p:nvCxnSpPr>
          <p:spPr bwMode="auto">
            <a:xfrm>
              <a:off x="4227950" y="3421796"/>
              <a:ext cx="1712203" cy="0"/>
            </a:xfrm>
            <a:prstGeom prst="line">
              <a:avLst/>
            </a:prstGeom>
            <a:ln w="38100">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6" name="Connettore diritto 15"/>
            <p:cNvCxnSpPr>
              <a:endCxn id="10" idx="3"/>
            </p:cNvCxnSpPr>
            <p:nvPr/>
          </p:nvCxnSpPr>
          <p:spPr bwMode="auto">
            <a:xfrm>
              <a:off x="4212009" y="4443487"/>
              <a:ext cx="1728144" cy="8226"/>
            </a:xfrm>
            <a:prstGeom prst="line">
              <a:avLst/>
            </a:prstGeom>
            <a:ln w="38100">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7" name="Connettore diritto 16"/>
            <p:cNvCxnSpPr/>
            <p:nvPr/>
          </p:nvCxnSpPr>
          <p:spPr bwMode="auto">
            <a:xfrm>
              <a:off x="4212009" y="5374547"/>
              <a:ext cx="1728144" cy="0"/>
            </a:xfrm>
            <a:prstGeom prst="line">
              <a:avLst/>
            </a:prstGeom>
            <a:ln w="38100">
              <a:headEnd type="none" w="med" len="med"/>
              <a:tailEnd type="none" w="med" len="med"/>
            </a:ln>
          </p:spPr>
          <p:style>
            <a:lnRef idx="1">
              <a:schemeClr val="dk1"/>
            </a:lnRef>
            <a:fillRef idx="0">
              <a:schemeClr val="dk1"/>
            </a:fillRef>
            <a:effectRef idx="0">
              <a:schemeClr val="dk1"/>
            </a:effectRef>
            <a:fontRef idx="minor">
              <a:schemeClr val="tx1"/>
            </a:fontRef>
          </p:style>
        </p:cxnSp>
      </p:grpSp>
      <p:sp>
        <p:nvSpPr>
          <p:cNvPr id="4" name="Rettangolo 3"/>
          <p:cNvSpPr/>
          <p:nvPr/>
        </p:nvSpPr>
        <p:spPr bwMode="auto">
          <a:xfrm>
            <a:off x="1907704" y="5040807"/>
            <a:ext cx="719229" cy="824528"/>
          </a:xfrm>
          <a:prstGeom prst="rect">
            <a:avLst/>
          </a:prstGeom>
          <a:solidFill>
            <a:srgbClr val="2C5986"/>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0" rIns="0" bIns="0" numCol="1" rtlCol="0" anchor="t" anchorCtr="0" compatLnSpc="1">
            <a:prstTxWarp prst="textNoShape">
              <a:avLst/>
            </a:prstTxWarp>
          </a:bodyPr>
          <a:lstStyle/>
          <a:p>
            <a:pPr marL="0" marR="0" lvl="0" indent="0" algn="l"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smtClean="0">
              <a:ln>
                <a:noFill/>
              </a:ln>
              <a:solidFill>
                <a:srgbClr val="000000"/>
              </a:solidFill>
              <a:effectLst/>
              <a:uLnTx/>
              <a:uFillTx/>
              <a:latin typeface="Arial" charset="0"/>
              <a:ea typeface="+mn-ea"/>
              <a:cs typeface="+mn-cs"/>
            </a:endParaRPr>
          </a:p>
        </p:txBody>
      </p:sp>
      <p:pic>
        <p:nvPicPr>
          <p:cNvPr id="19" name="Picture 6" descr="https://t4.ftcdn.net/jpg/00/26/27/21/160_F_26272181_HaabT1TDElxaJeWkCTovb1eGCMYsOcZW.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07123" y="4022854"/>
            <a:ext cx="1017952" cy="1017953"/>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6" descr="https://t4.ftcdn.net/jpg/00/26/27/21/160_F_26272181_HaabT1TDElxaJeWkCTovb1eGCMYsOcZW.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6502" y="3003159"/>
            <a:ext cx="1017952" cy="1017953"/>
          </a:xfrm>
          <a:prstGeom prst="rect">
            <a:avLst/>
          </a:prstGeom>
          <a:noFill/>
          <a:extLst>
            <a:ext uri="{909E8E84-426E-40DD-AFC4-6F175D3DCCD1}">
              <a14:hiddenFill xmlns:a14="http://schemas.microsoft.com/office/drawing/2010/main">
                <a:solidFill>
                  <a:srgbClr val="FFFFFF"/>
                </a:solidFill>
              </a14:hiddenFill>
            </a:ext>
          </a:extLst>
        </p:spPr>
      </p:pic>
      <p:sp>
        <p:nvSpPr>
          <p:cNvPr id="22" name="Rettangolo 21"/>
          <p:cNvSpPr/>
          <p:nvPr/>
        </p:nvSpPr>
        <p:spPr bwMode="auto">
          <a:xfrm>
            <a:off x="4602939" y="4280940"/>
            <a:ext cx="1359189" cy="501780"/>
          </a:xfrm>
          <a:prstGeom prst="rect">
            <a:avLst/>
          </a:prstGeom>
          <a:solidFill>
            <a:schemeClr val="bg1"/>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lvl="0" indent="0" algn="ctr" defTabSz="914400" rtl="0" eaLnBrk="0" fontAlgn="base" latinLnBrk="0" hangingPunct="0">
              <a:lnSpc>
                <a:spcPct val="100000"/>
              </a:lnSpc>
              <a:spcBef>
                <a:spcPct val="20000"/>
              </a:spcBef>
              <a:spcAft>
                <a:spcPct val="0"/>
              </a:spcAft>
              <a:buClrTx/>
              <a:buSzTx/>
              <a:buFontTx/>
              <a:buNone/>
              <a:tabLst/>
              <a:defRPr/>
            </a:pPr>
            <a:r>
              <a:rPr kumimoji="0" lang="it-IT" sz="2400" b="0" i="0" u="none" strike="noStrike" kern="1200" cap="none" spc="0" normalizeH="0" baseline="0" noProof="0" dirty="0" smtClean="0">
                <a:ln>
                  <a:noFill/>
                </a:ln>
                <a:solidFill>
                  <a:srgbClr val="000000"/>
                </a:solidFill>
                <a:effectLst/>
                <a:uLnTx/>
                <a:uFillTx/>
                <a:latin typeface="Arial" charset="0"/>
                <a:ea typeface="+mn-ea"/>
                <a:cs typeface="+mn-cs"/>
              </a:rPr>
              <a:t> 1</a:t>
            </a:r>
            <a:r>
              <a:rPr kumimoji="0" lang="it-IT" sz="2400" b="1" i="0" u="none" strike="noStrike" kern="1200" cap="none" spc="0" normalizeH="0" baseline="0" noProof="0" dirty="0" smtClean="0">
                <a:ln>
                  <a:noFill/>
                </a:ln>
                <a:solidFill>
                  <a:srgbClr val="000000"/>
                </a:solidFill>
                <a:effectLst/>
                <a:uLnTx/>
                <a:uFillTx/>
                <a:latin typeface="Arial" charset="0"/>
                <a:ea typeface="+mn-ea"/>
                <a:cs typeface="+mn-cs"/>
                <a:sym typeface="Wingdings" panose="05000000000000000000" pitchFamily="2" charset="2"/>
              </a:rPr>
              <a:t></a:t>
            </a:r>
            <a:r>
              <a:rPr kumimoji="0" lang="it-IT" sz="2400" b="0" i="0" u="none" strike="noStrike" kern="1200" cap="none" spc="0" normalizeH="0" baseline="0" noProof="0" dirty="0" smtClean="0">
                <a:ln>
                  <a:noFill/>
                </a:ln>
                <a:solidFill>
                  <a:srgbClr val="000000"/>
                </a:solidFill>
                <a:effectLst/>
                <a:uLnTx/>
                <a:uFillTx/>
                <a:latin typeface="Arial" charset="0"/>
                <a:ea typeface="+mn-ea"/>
                <a:cs typeface="+mn-cs"/>
                <a:sym typeface="Wingdings" panose="05000000000000000000" pitchFamily="2" charset="2"/>
              </a:rPr>
              <a:t>0</a:t>
            </a:r>
            <a:endParaRPr kumimoji="0" lang="en-US" sz="2400" b="0" i="0" u="none" strike="noStrike" kern="1200" cap="none" spc="0" normalizeH="0" baseline="0" noProof="0" dirty="0" smtClean="0">
              <a:ln>
                <a:noFill/>
              </a:ln>
              <a:solidFill>
                <a:srgbClr val="000000"/>
              </a:solidFill>
              <a:effectLst/>
              <a:uLnTx/>
              <a:uFillTx/>
              <a:latin typeface="Arial" charset="0"/>
              <a:ea typeface="+mn-ea"/>
              <a:cs typeface="+mn-cs"/>
            </a:endParaRPr>
          </a:p>
        </p:txBody>
      </p:sp>
      <p:sp>
        <p:nvSpPr>
          <p:cNvPr id="23" name="Rettangolo 22"/>
          <p:cNvSpPr/>
          <p:nvPr/>
        </p:nvSpPr>
        <p:spPr bwMode="auto">
          <a:xfrm>
            <a:off x="4602939" y="3244455"/>
            <a:ext cx="1359189" cy="501780"/>
          </a:xfrm>
          <a:prstGeom prst="rect">
            <a:avLst/>
          </a:prstGeom>
          <a:solidFill>
            <a:schemeClr val="bg1"/>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lvl="0" indent="0" algn="ctr" defTabSz="914400" rtl="0" eaLnBrk="0" fontAlgn="base" latinLnBrk="0" hangingPunct="0">
              <a:lnSpc>
                <a:spcPct val="100000"/>
              </a:lnSpc>
              <a:spcBef>
                <a:spcPct val="20000"/>
              </a:spcBef>
              <a:spcAft>
                <a:spcPct val="0"/>
              </a:spcAft>
              <a:buClrTx/>
              <a:buSzTx/>
              <a:buFontTx/>
              <a:buNone/>
              <a:tabLst/>
              <a:defRPr/>
            </a:pPr>
            <a:r>
              <a:rPr kumimoji="0" lang="it-IT" sz="2400" b="0" i="0" u="none" strike="noStrike" kern="1200" cap="none" spc="0" normalizeH="0" baseline="0" noProof="0" dirty="0" smtClean="0">
                <a:ln>
                  <a:noFill/>
                </a:ln>
                <a:solidFill>
                  <a:srgbClr val="000000"/>
                </a:solidFill>
                <a:effectLst/>
                <a:uLnTx/>
                <a:uFillTx/>
                <a:latin typeface="Arial" charset="0"/>
                <a:ea typeface="+mn-ea"/>
                <a:cs typeface="+mn-cs"/>
              </a:rPr>
              <a:t> 2</a:t>
            </a:r>
            <a:r>
              <a:rPr kumimoji="0" lang="it-IT" sz="2400" b="1" i="0" u="none" strike="noStrike" kern="1200" cap="none" spc="0" normalizeH="0" baseline="0" noProof="0" dirty="0" smtClean="0">
                <a:ln>
                  <a:noFill/>
                </a:ln>
                <a:solidFill>
                  <a:srgbClr val="000000"/>
                </a:solidFill>
                <a:effectLst/>
                <a:uLnTx/>
                <a:uFillTx/>
                <a:latin typeface="Arial" charset="0"/>
                <a:ea typeface="+mn-ea"/>
                <a:cs typeface="+mn-cs"/>
                <a:sym typeface="Wingdings" panose="05000000000000000000" pitchFamily="2" charset="2"/>
              </a:rPr>
              <a:t></a:t>
            </a:r>
            <a:r>
              <a:rPr kumimoji="0" lang="it-IT" sz="2400" b="0" i="0" u="none" strike="noStrike" kern="1200" cap="none" spc="0" normalizeH="0" baseline="0" noProof="0" dirty="0">
                <a:ln>
                  <a:noFill/>
                </a:ln>
                <a:solidFill>
                  <a:srgbClr val="000000"/>
                </a:solidFill>
                <a:effectLst/>
                <a:uLnTx/>
                <a:uFillTx/>
                <a:latin typeface="Arial" charset="0"/>
                <a:ea typeface="+mn-ea"/>
                <a:cs typeface="+mn-cs"/>
                <a:sym typeface="Wingdings" panose="05000000000000000000" pitchFamily="2" charset="2"/>
              </a:rPr>
              <a:t>3</a:t>
            </a:r>
            <a:endParaRPr kumimoji="0" lang="en-US" sz="2400" b="0" i="0" u="none" strike="noStrike" kern="1200" cap="none" spc="0" normalizeH="0" baseline="0" noProof="0" dirty="0" smtClean="0">
              <a:ln>
                <a:noFill/>
              </a:ln>
              <a:solidFill>
                <a:srgbClr val="000000"/>
              </a:solidFill>
              <a:effectLst/>
              <a:uLnTx/>
              <a:uFillTx/>
              <a:latin typeface="Arial" charset="0"/>
              <a:ea typeface="+mn-ea"/>
              <a:cs typeface="+mn-cs"/>
            </a:endParaRPr>
          </a:p>
        </p:txBody>
      </p:sp>
      <p:sp>
        <p:nvSpPr>
          <p:cNvPr id="18" name="CasellaDiTesto 17"/>
          <p:cNvSpPr txBox="1"/>
          <p:nvPr/>
        </p:nvSpPr>
        <p:spPr>
          <a:xfrm>
            <a:off x="971550" y="714535"/>
            <a:ext cx="7200900" cy="1200329"/>
          </a:xfrm>
          <a:prstGeom prst="rect">
            <a:avLst/>
          </a:prstGeom>
          <a:noFill/>
        </p:spPr>
        <p:txBody>
          <a:bodyPr wrap="square" rtlCol="0" anchor="t">
            <a:spAutoFit/>
          </a:bodyPr>
          <a:lstStyle/>
          <a:p>
            <a:pPr marL="27305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0" marR="0" lvl="0" indent="0" algn="l" defTabSz="914400" rtl="0" eaLnBrk="0" fontAlgn="base" latinLnBrk="0" hangingPunct="0">
              <a:lnSpc>
                <a:spcPct val="200000"/>
              </a:lnSpc>
              <a:spcBef>
                <a:spcPct val="0"/>
              </a:spcBef>
              <a:spcAft>
                <a:spcPct val="0"/>
              </a:spcAft>
              <a:buClrTx/>
              <a:buSzTx/>
              <a:buFontTx/>
              <a:buNone/>
              <a:tabLst/>
              <a:defRPr/>
            </a:pPr>
            <a:r>
              <a:rPr kumimoji="0" lang="it-IT" sz="2400" b="1" i="1" u="none" strike="noStrike" kern="1200" cap="none" spc="0" normalizeH="0" baseline="0" noProof="0" dirty="0" smtClean="0">
                <a:ln>
                  <a:noFill/>
                </a:ln>
                <a:solidFill>
                  <a:srgbClr val="85A8CF"/>
                </a:solidFill>
                <a:effectLst>
                  <a:outerShdw blurRad="38100" dist="38100" dir="2700000" algn="tl">
                    <a:srgbClr val="000000">
                      <a:alpha val="43137"/>
                    </a:srgbClr>
                  </a:outerShdw>
                </a:effectLst>
                <a:uLnTx/>
                <a:uFillTx/>
                <a:latin typeface="Arial" panose="020B0604020202020204" pitchFamily="34" charset="0"/>
                <a:ea typeface="+mn-ea"/>
                <a:cs typeface="+mn-cs"/>
              </a:rPr>
              <a:t>LOGIC STORAGE A </a:t>
            </a:r>
            <a:r>
              <a:rPr kumimoji="0" lang="it-IT" sz="2400" b="1" i="1" u="none" strike="noStrike" kern="1200" cap="none" spc="0" normalizeH="0" baseline="0" noProof="0" dirty="0" smtClean="0">
                <a:ln>
                  <a:noFill/>
                </a:ln>
                <a:solidFill>
                  <a:srgbClr val="FF9900"/>
                </a:solidFill>
                <a:effectLst>
                  <a:outerShdw blurRad="38100" dist="38100" dir="2700000" algn="tl">
                    <a:srgbClr val="000000">
                      <a:alpha val="43137"/>
                    </a:srgbClr>
                  </a:outerShdw>
                </a:effectLst>
                <a:uLnTx/>
                <a:uFillTx/>
                <a:latin typeface="Arial" panose="020B0604020202020204" pitchFamily="34" charset="0"/>
                <a:ea typeface="+mn-ea"/>
                <a:cs typeface="+mn-cs"/>
              </a:rPr>
              <a:t>vs</a:t>
            </a:r>
            <a:r>
              <a:rPr kumimoji="0" lang="it-IT" sz="2400" b="1" i="1" u="none" strike="noStrike" kern="1200" cap="none" spc="0" normalizeH="0" baseline="0" noProof="0" dirty="0" smtClean="0">
                <a:ln>
                  <a:noFill/>
                </a:ln>
                <a:solidFill>
                  <a:srgbClr val="85A8CF"/>
                </a:solidFill>
                <a:effectLst>
                  <a:outerShdw blurRad="38100" dist="38100" dir="2700000" algn="tl">
                    <a:srgbClr val="000000">
                      <a:alpha val="43137"/>
                    </a:srgbClr>
                  </a:outerShdw>
                </a:effectLst>
                <a:uLnTx/>
                <a:uFillTx/>
                <a:latin typeface="Arial" panose="020B0604020202020204" pitchFamily="34" charset="0"/>
                <a:ea typeface="+mn-ea"/>
                <a:cs typeface="+mn-cs"/>
              </a:rPr>
              <a:t> LOGIC STORAGE B</a:t>
            </a:r>
            <a:endParaRPr kumimoji="0" lang="en-US" sz="2400" b="1" i="1" u="none" strike="noStrike" kern="1200" cap="none" spc="0" normalizeH="0" baseline="0" noProof="0" dirty="0">
              <a:ln>
                <a:noFill/>
              </a:ln>
              <a:solidFill>
                <a:srgbClr val="85A8CF"/>
              </a:solidFill>
              <a:effectLst>
                <a:outerShdw blurRad="38100" dist="38100" dir="2700000" algn="tl">
                  <a:srgbClr val="000000">
                    <a:alpha val="43137"/>
                  </a:srgbClr>
                </a:outerShdw>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966861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2.5E-6 1.85185E-6 L -0.646 0.00116 " pathEditMode="relative" rAng="0" ptsTypes="AA">
                                      <p:cBhvr>
                                        <p:cTn id="6" dur="500" fill="hold"/>
                                        <p:tgtEl>
                                          <p:spTgt spid="19"/>
                                        </p:tgtEl>
                                        <p:attrNameLst>
                                          <p:attrName>ppt_x</p:attrName>
                                          <p:attrName>ppt_y</p:attrName>
                                        </p:attrNameLst>
                                      </p:cBhvr>
                                      <p:rCtr x="-32309" y="46"/>
                                    </p:animMotion>
                                  </p:childTnLst>
                                </p:cTn>
                              </p:par>
                            </p:childTnLst>
                          </p:cTn>
                        </p:par>
                        <p:par>
                          <p:cTn id="7" fill="hold">
                            <p:stCondLst>
                              <p:cond delay="500"/>
                            </p:stCondLst>
                            <p:childTnLst>
                              <p:par>
                                <p:cTn id="8" presetID="53" presetClass="entr" presetSubtype="16" fill="hold" grpId="0" nodeType="afterEffect">
                                  <p:stCondLst>
                                    <p:cond delay="0"/>
                                  </p:stCondLst>
                                  <p:childTnLst>
                                    <p:set>
                                      <p:cBhvr>
                                        <p:cTn id="9" dur="1" fill="hold">
                                          <p:stCondLst>
                                            <p:cond delay="0"/>
                                          </p:stCondLst>
                                        </p:cTn>
                                        <p:tgtEl>
                                          <p:spTgt spid="22"/>
                                        </p:tgtEl>
                                        <p:attrNameLst>
                                          <p:attrName>style.visibility</p:attrName>
                                        </p:attrNameLst>
                                      </p:cBhvr>
                                      <p:to>
                                        <p:strVal val="visible"/>
                                      </p:to>
                                    </p:set>
                                    <p:anim calcmode="lin" valueType="num">
                                      <p:cBhvr>
                                        <p:cTn id="10" dur="500" fill="hold"/>
                                        <p:tgtEl>
                                          <p:spTgt spid="22"/>
                                        </p:tgtEl>
                                        <p:attrNameLst>
                                          <p:attrName>ppt_w</p:attrName>
                                        </p:attrNameLst>
                                      </p:cBhvr>
                                      <p:tavLst>
                                        <p:tav tm="0">
                                          <p:val>
                                            <p:fltVal val="0"/>
                                          </p:val>
                                        </p:tav>
                                        <p:tav tm="100000">
                                          <p:val>
                                            <p:strVal val="#ppt_w"/>
                                          </p:val>
                                        </p:tav>
                                      </p:tavLst>
                                    </p:anim>
                                    <p:anim calcmode="lin" valueType="num">
                                      <p:cBhvr>
                                        <p:cTn id="11" dur="500" fill="hold"/>
                                        <p:tgtEl>
                                          <p:spTgt spid="22"/>
                                        </p:tgtEl>
                                        <p:attrNameLst>
                                          <p:attrName>ppt_h</p:attrName>
                                        </p:attrNameLst>
                                      </p:cBhvr>
                                      <p:tavLst>
                                        <p:tav tm="0">
                                          <p:val>
                                            <p:fltVal val="0"/>
                                          </p:val>
                                        </p:tav>
                                        <p:tav tm="100000">
                                          <p:val>
                                            <p:strVal val="#ppt_h"/>
                                          </p:val>
                                        </p:tav>
                                      </p:tavLst>
                                    </p:anim>
                                    <p:animEffect transition="in" filter="fade">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path" presetSubtype="0" accel="50000" decel="50000" fill="hold" grpId="0" nodeType="clickEffect">
                                  <p:stCondLst>
                                    <p:cond delay="0"/>
                                  </p:stCondLst>
                                  <p:childTnLst>
                                    <p:animMotion origin="layout" path="M 3.33333E-6 1.11111E-6 L 0.00017 -0.14375 " pathEditMode="relative" rAng="0" ptsTypes="AA">
                                      <p:cBhvr>
                                        <p:cTn id="16" dur="2000" fill="hold"/>
                                        <p:tgtEl>
                                          <p:spTgt spid="4"/>
                                        </p:tgtEl>
                                        <p:attrNameLst>
                                          <p:attrName>ppt_x</p:attrName>
                                          <p:attrName>ppt_y</p:attrName>
                                        </p:attrNameLst>
                                      </p:cBhvr>
                                      <p:rCtr x="0" y="-7199"/>
                                    </p:animMotion>
                                  </p:childTnLst>
                                </p:cTn>
                              </p:par>
                            </p:childTnLst>
                          </p:cTn>
                        </p:par>
                      </p:childTnLst>
                    </p:cTn>
                  </p:par>
                  <p:par>
                    <p:cTn id="17" fill="hold">
                      <p:stCondLst>
                        <p:cond delay="indefinite"/>
                      </p:stCondLst>
                      <p:childTnLst>
                        <p:par>
                          <p:cTn id="18" fill="hold">
                            <p:stCondLst>
                              <p:cond delay="0"/>
                            </p:stCondLst>
                            <p:childTnLst>
                              <p:par>
                                <p:cTn id="19" presetID="42" presetClass="path" presetSubtype="0" accel="50000" decel="50000" fill="hold" nodeType="clickEffect">
                                  <p:stCondLst>
                                    <p:cond delay="0"/>
                                  </p:stCondLst>
                                  <p:childTnLst>
                                    <p:animMotion origin="layout" path="M -2.77778E-6 2.96296E-6 L -0.646 0.00115 " pathEditMode="relative" rAng="0" ptsTypes="AA">
                                      <p:cBhvr>
                                        <p:cTn id="20" dur="500" fill="hold"/>
                                        <p:tgtEl>
                                          <p:spTgt spid="21"/>
                                        </p:tgtEl>
                                        <p:attrNameLst>
                                          <p:attrName>ppt_x</p:attrName>
                                          <p:attrName>ppt_y</p:attrName>
                                        </p:attrNameLst>
                                      </p:cBhvr>
                                      <p:rCtr x="-32309" y="46"/>
                                    </p:animMotion>
                                  </p:childTnLst>
                                </p:cTn>
                              </p:par>
                            </p:childTnLst>
                          </p:cTn>
                        </p:par>
                        <p:par>
                          <p:cTn id="21" fill="hold">
                            <p:stCondLst>
                              <p:cond delay="1000"/>
                            </p:stCondLst>
                            <p:childTnLst>
                              <p:par>
                                <p:cTn id="22" presetID="53" presetClass="entr" presetSubtype="16" fill="hold" grpId="0" nodeType="afterEffect">
                                  <p:stCondLst>
                                    <p:cond delay="0"/>
                                  </p:stCondLst>
                                  <p:childTnLst>
                                    <p:set>
                                      <p:cBhvr>
                                        <p:cTn id="23" dur="1" fill="hold">
                                          <p:stCondLst>
                                            <p:cond delay="0"/>
                                          </p:stCondLst>
                                        </p:cTn>
                                        <p:tgtEl>
                                          <p:spTgt spid="23"/>
                                        </p:tgtEl>
                                        <p:attrNameLst>
                                          <p:attrName>style.visibility</p:attrName>
                                        </p:attrNameLst>
                                      </p:cBhvr>
                                      <p:to>
                                        <p:strVal val="visible"/>
                                      </p:to>
                                    </p:set>
                                    <p:anim calcmode="lin" valueType="num">
                                      <p:cBhvr>
                                        <p:cTn id="24" dur="500" fill="hold"/>
                                        <p:tgtEl>
                                          <p:spTgt spid="23"/>
                                        </p:tgtEl>
                                        <p:attrNameLst>
                                          <p:attrName>ppt_w</p:attrName>
                                        </p:attrNameLst>
                                      </p:cBhvr>
                                      <p:tavLst>
                                        <p:tav tm="0">
                                          <p:val>
                                            <p:fltVal val="0"/>
                                          </p:val>
                                        </p:tav>
                                        <p:tav tm="100000">
                                          <p:val>
                                            <p:strVal val="#ppt_w"/>
                                          </p:val>
                                        </p:tav>
                                      </p:tavLst>
                                    </p:anim>
                                    <p:anim calcmode="lin" valueType="num">
                                      <p:cBhvr>
                                        <p:cTn id="25" dur="500" fill="hold"/>
                                        <p:tgtEl>
                                          <p:spTgt spid="23"/>
                                        </p:tgtEl>
                                        <p:attrNameLst>
                                          <p:attrName>ppt_h</p:attrName>
                                        </p:attrNameLst>
                                      </p:cBhvr>
                                      <p:tavLst>
                                        <p:tav tm="0">
                                          <p:val>
                                            <p:fltVal val="0"/>
                                          </p:val>
                                        </p:tav>
                                        <p:tav tm="100000">
                                          <p:val>
                                            <p:strVal val="#ppt_h"/>
                                          </p:val>
                                        </p:tav>
                                      </p:tavLst>
                                    </p:anim>
                                    <p:animEffect transition="in" filter="fade">
                                      <p:cBhvr>
                                        <p:cTn id="26"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2" grpId="0" animBg="1"/>
      <p:bldP spid="23"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asellaDiTesto 8"/>
          <p:cNvSpPr txBox="1"/>
          <p:nvPr/>
        </p:nvSpPr>
        <p:spPr>
          <a:xfrm>
            <a:off x="611560" y="988456"/>
            <a:ext cx="7200900" cy="2492990"/>
          </a:xfrm>
          <a:prstGeom prst="rect">
            <a:avLst/>
          </a:prstGeom>
          <a:noFill/>
        </p:spPr>
        <p:txBody>
          <a:bodyPr wrap="square" rtlCol="0" anchor="t">
            <a:spAutoFit/>
          </a:bodyPr>
          <a:lstStyle/>
          <a:p>
            <a:pPr marL="0" marR="0" lvl="0" indent="0" algn="l" defTabSz="914400" rtl="0" eaLnBrk="0" fontAlgn="base" latinLnBrk="0" hangingPunct="0">
              <a:lnSpc>
                <a:spcPct val="200000"/>
              </a:lnSpc>
              <a:spcBef>
                <a:spcPct val="0"/>
              </a:spcBef>
              <a:spcAft>
                <a:spcPct val="0"/>
              </a:spcAft>
              <a:buClrTx/>
              <a:buSzTx/>
              <a:buFontTx/>
              <a:buNone/>
              <a:tabLst/>
              <a:defRPr/>
            </a:pPr>
            <a:endParaRPr kumimoji="0" lang="en-US" sz="2400" b="0" i="0" u="none" strike="noStrike" kern="1200" cap="none" spc="0" normalizeH="0" baseline="0" noProof="0" dirty="0" smtClean="0">
              <a:ln>
                <a:noFill/>
              </a:ln>
              <a:solidFill>
                <a:srgbClr val="000000"/>
              </a:solidFill>
              <a:effectLst/>
              <a:uLnTx/>
              <a:uFillTx/>
              <a:latin typeface="Arial" panose="020B0604020202020204" pitchFamily="34" charset="0"/>
              <a:ea typeface="+mn-ea"/>
              <a:cs typeface="+mn-cs"/>
            </a:endParaRPr>
          </a:p>
          <a:p>
            <a:pPr marL="800100" marR="0" lvl="1" indent="-342900" algn="l" defTabSz="914400" rtl="0" eaLnBrk="0" fontAlgn="base" latinLnBrk="0" hangingPunct="0">
              <a:lnSpc>
                <a:spcPct val="2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smtClean="0">
                <a:ln>
                  <a:noFill/>
                </a:ln>
                <a:solidFill>
                  <a:srgbClr val="000000"/>
                </a:solidFill>
                <a:effectLst/>
                <a:uLnTx/>
                <a:uFillTx/>
                <a:latin typeface="Arial" charset="0"/>
                <a:ea typeface="+mn-ea"/>
                <a:cs typeface="+mn-cs"/>
              </a:rPr>
              <a:t>Storage A sequence: 0 &gt; 1 &gt; 2 &gt; 3 &gt; 0</a:t>
            </a:r>
          </a:p>
          <a:p>
            <a:pPr marL="800100" marR="0" lvl="1" indent="-342900" algn="l" defTabSz="914400" rtl="0" eaLnBrk="0" fontAlgn="base" latinLnBrk="0" hangingPunct="0">
              <a:lnSpc>
                <a:spcPct val="2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smtClean="0">
                <a:ln>
                  <a:noFill/>
                </a:ln>
                <a:solidFill>
                  <a:srgbClr val="000000"/>
                </a:solidFill>
                <a:effectLst/>
                <a:uLnTx/>
                <a:uFillTx/>
                <a:latin typeface="Arial" charset="0"/>
                <a:ea typeface="+mn-ea"/>
                <a:cs typeface="+mn-cs"/>
              </a:rPr>
              <a:t>Storage B </a:t>
            </a:r>
            <a:r>
              <a:rPr kumimoji="0" lang="en-US" sz="1800" b="0" i="0" u="none" strike="noStrike" kern="1200" cap="none" spc="0" normalizeH="0" baseline="0" noProof="0" dirty="0">
                <a:ln>
                  <a:noFill/>
                </a:ln>
                <a:solidFill>
                  <a:srgbClr val="000000"/>
                </a:solidFill>
                <a:effectLst/>
                <a:uLnTx/>
                <a:uFillTx/>
                <a:latin typeface="Arial" charset="0"/>
                <a:ea typeface="+mn-ea"/>
                <a:cs typeface="+mn-cs"/>
              </a:rPr>
              <a:t>sequence: </a:t>
            </a:r>
            <a:r>
              <a:rPr kumimoji="0" lang="en-US" sz="1800" b="0" i="0" u="none" strike="noStrike" kern="1200" cap="none" spc="0" normalizeH="0" baseline="0" noProof="0" dirty="0" smtClean="0">
                <a:ln>
                  <a:noFill/>
                </a:ln>
                <a:solidFill>
                  <a:srgbClr val="000000"/>
                </a:solidFill>
                <a:effectLst/>
                <a:uLnTx/>
                <a:uFillTx/>
                <a:latin typeface="Arial" charset="0"/>
                <a:ea typeface="+mn-ea"/>
                <a:cs typeface="+mn-cs"/>
              </a:rPr>
              <a:t>0 </a:t>
            </a:r>
            <a:r>
              <a:rPr kumimoji="0" lang="en-US" sz="1800" b="0" i="0" u="none" strike="noStrike" kern="1200" cap="none" spc="0" normalizeH="0" baseline="0" noProof="0" dirty="0">
                <a:ln>
                  <a:noFill/>
                </a:ln>
                <a:solidFill>
                  <a:srgbClr val="000000"/>
                </a:solidFill>
                <a:effectLst/>
                <a:uLnTx/>
                <a:uFillTx/>
                <a:latin typeface="Arial" charset="0"/>
                <a:ea typeface="+mn-ea"/>
                <a:cs typeface="+mn-cs"/>
              </a:rPr>
              <a:t>&gt; </a:t>
            </a:r>
            <a:r>
              <a:rPr kumimoji="0" lang="en-US" sz="1800" b="0" i="0" u="none" strike="noStrike" kern="1200" cap="none" spc="0" normalizeH="0" baseline="0" noProof="0" dirty="0" smtClean="0">
                <a:ln>
                  <a:noFill/>
                </a:ln>
                <a:solidFill>
                  <a:srgbClr val="000000"/>
                </a:solidFill>
                <a:effectLst/>
                <a:uLnTx/>
                <a:uFillTx/>
                <a:latin typeface="Arial" charset="0"/>
                <a:ea typeface="+mn-ea"/>
                <a:cs typeface="+mn-cs"/>
              </a:rPr>
              <a:t>1 </a:t>
            </a:r>
            <a:r>
              <a:rPr kumimoji="0" lang="en-US" sz="1800" b="0" i="0" u="none" strike="noStrike" kern="1200" cap="none" spc="0" normalizeH="0" baseline="0" noProof="0" dirty="0">
                <a:ln>
                  <a:noFill/>
                </a:ln>
                <a:solidFill>
                  <a:srgbClr val="000000"/>
                </a:solidFill>
                <a:effectLst/>
                <a:uLnTx/>
                <a:uFillTx/>
                <a:latin typeface="Arial" charset="0"/>
                <a:ea typeface="+mn-ea"/>
                <a:cs typeface="+mn-cs"/>
              </a:rPr>
              <a:t>&gt; </a:t>
            </a:r>
            <a:r>
              <a:rPr kumimoji="0" lang="en-US" sz="1800" b="0" i="0" u="none" strike="noStrike" kern="1200" cap="none" spc="0" normalizeH="0" baseline="0" noProof="0" dirty="0" smtClean="0">
                <a:ln>
                  <a:noFill/>
                </a:ln>
                <a:solidFill>
                  <a:srgbClr val="000000"/>
                </a:solidFill>
                <a:effectLst/>
                <a:uLnTx/>
                <a:uFillTx/>
                <a:latin typeface="Arial" charset="0"/>
                <a:ea typeface="+mn-ea"/>
                <a:cs typeface="+mn-cs"/>
              </a:rPr>
              <a:t>0 </a:t>
            </a:r>
            <a:r>
              <a:rPr kumimoji="0" lang="en-US" sz="1800" b="0" i="0" u="none" strike="noStrike" kern="1200" cap="none" spc="0" normalizeH="0" baseline="0" noProof="0" dirty="0">
                <a:ln>
                  <a:noFill/>
                </a:ln>
                <a:solidFill>
                  <a:srgbClr val="000000"/>
                </a:solidFill>
                <a:effectLst/>
                <a:uLnTx/>
                <a:uFillTx/>
                <a:latin typeface="Arial" charset="0"/>
                <a:ea typeface="+mn-ea"/>
                <a:cs typeface="+mn-cs"/>
              </a:rPr>
              <a:t>&gt; </a:t>
            </a:r>
            <a:r>
              <a:rPr kumimoji="0" lang="en-US" sz="1800" b="0" i="0" u="none" strike="noStrike" kern="1200" cap="none" spc="0" normalizeH="0" baseline="0" noProof="0" dirty="0" smtClean="0">
                <a:ln>
                  <a:noFill/>
                </a:ln>
                <a:solidFill>
                  <a:srgbClr val="000000"/>
                </a:solidFill>
                <a:effectLst/>
                <a:uLnTx/>
                <a:uFillTx/>
                <a:latin typeface="Arial" charset="0"/>
                <a:ea typeface="+mn-ea"/>
                <a:cs typeface="+mn-cs"/>
              </a:rPr>
              <a:t>2 &gt;3</a:t>
            </a:r>
            <a:endParaRPr kumimoji="0" lang="it-IT" sz="1800" b="0" i="0" u="none" strike="noStrike" kern="1200" cap="none" spc="0" normalizeH="0" baseline="0" noProof="0" dirty="0">
              <a:ln>
                <a:noFill/>
              </a:ln>
              <a:solidFill>
                <a:srgbClr val="000000"/>
              </a:solidFill>
              <a:effectLst/>
              <a:uLnTx/>
              <a:uFillTx/>
              <a:latin typeface="Arial" charset="0"/>
              <a:ea typeface="+mn-ea"/>
              <a:cs typeface="+mn-cs"/>
            </a:endParaRPr>
          </a:p>
          <a:p>
            <a:pPr marL="457200" marR="0" lvl="1" indent="0" algn="l" defTabSz="914400" rtl="0" eaLnBrk="0" fontAlgn="base" latinLnBrk="0" hangingPunct="0">
              <a:lnSpc>
                <a:spcPct val="200000"/>
              </a:lnSpc>
              <a:spcBef>
                <a:spcPct val="0"/>
              </a:spcBef>
              <a:spcAft>
                <a:spcPct val="0"/>
              </a:spcAft>
              <a:buClrTx/>
              <a:buSzTx/>
              <a:buFontTx/>
              <a:buNone/>
              <a:tabLst/>
              <a:defRPr/>
            </a:pPr>
            <a:r>
              <a:rPr kumimoji="0" lang="it-IT" sz="1800" b="0" i="0" u="none" strike="noStrike" kern="1200" cap="none" spc="0" normalizeH="0" baseline="0" noProof="0" dirty="0" smtClean="0">
                <a:ln>
                  <a:noFill/>
                </a:ln>
                <a:solidFill>
                  <a:srgbClr val="000000"/>
                </a:solidFill>
                <a:effectLst/>
                <a:uLnTx/>
                <a:uFillTx/>
                <a:latin typeface="Arial" charset="0"/>
                <a:ea typeface="+mn-ea"/>
                <a:cs typeface="+mn-cs"/>
              </a:rPr>
              <a:t> </a:t>
            </a:r>
            <a:endParaRPr kumimoji="0" lang="it-IT" sz="1800"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12291" name="Titolo 21"/>
          <p:cNvSpPr>
            <a:spLocks noGrp="1"/>
          </p:cNvSpPr>
          <p:nvPr>
            <p:ph type="title"/>
          </p:nvPr>
        </p:nvSpPr>
        <p:spPr>
          <a:xfrm>
            <a:off x="755576" y="128772"/>
            <a:ext cx="3060774" cy="585763"/>
          </a:xfrm>
        </p:spPr>
        <p:txBody>
          <a:bodyPr/>
          <a:lstStyle/>
          <a:p>
            <a:pPr algn="ctr"/>
            <a:r>
              <a:rPr lang="it-IT" altLang="it-IT" sz="2000" dirty="0"/>
              <a:t>AUTOMATION OF AN ELEVATOR PLANT</a:t>
            </a:r>
            <a:endParaRPr lang="en-US" altLang="it-IT" sz="2000" dirty="0"/>
          </a:p>
        </p:txBody>
      </p:sp>
      <p:sp>
        <p:nvSpPr>
          <p:cNvPr id="12292" name="Segnaposto numero diapositiva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000">
                <a:solidFill>
                  <a:schemeClr val="tx1"/>
                </a:solidFill>
                <a:latin typeface="Arial" panose="020B0604020202020204" pitchFamily="34" charset="0"/>
              </a:defRPr>
            </a:lvl1pPr>
            <a:lvl2pPr marL="742950" indent="-285750">
              <a:spcBef>
                <a:spcPct val="20000"/>
              </a:spcBef>
              <a:buClr>
                <a:srgbClr val="004C80"/>
              </a:buClr>
              <a:buSzPct val="85000"/>
              <a:buFont typeface="Wingdings" panose="05000000000000000000" pitchFamily="2" charset="2"/>
              <a:buChar char="§"/>
              <a:defRPr sz="2000">
                <a:solidFill>
                  <a:schemeClr val="tx1"/>
                </a:solidFill>
                <a:latin typeface="Arial" panose="020B0604020202020204" pitchFamily="34" charset="0"/>
              </a:defRPr>
            </a:lvl2pPr>
            <a:lvl3pPr marL="1143000" indent="-228600">
              <a:spcBef>
                <a:spcPct val="20000"/>
              </a:spcBef>
              <a:buClr>
                <a:srgbClr val="004D82"/>
              </a:buClr>
              <a:buChar char="•"/>
              <a:defRPr sz="2400">
                <a:solidFill>
                  <a:schemeClr val="tx1"/>
                </a:solidFill>
                <a:latin typeface="Arial" panose="020B0604020202020204" pitchFamily="34" charset="0"/>
              </a:defRPr>
            </a:lvl3pPr>
            <a:lvl4pPr marL="1600200" indent="-228600">
              <a:spcBef>
                <a:spcPct val="20000"/>
              </a:spcBef>
              <a:buClr>
                <a:srgbClr val="004C80"/>
              </a:buClr>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Minion Web" pitchFamily="18" charset="0"/>
              </a:defRPr>
            </a:lvl5pPr>
            <a:lvl6pPr marL="2514600" indent="-228600" eaLnBrk="0" fontAlgn="base" hangingPunct="0">
              <a:spcBef>
                <a:spcPct val="20000"/>
              </a:spcBef>
              <a:spcAft>
                <a:spcPct val="0"/>
              </a:spcAft>
              <a:buChar char="»"/>
              <a:defRPr sz="2000">
                <a:solidFill>
                  <a:schemeClr val="tx1"/>
                </a:solidFill>
                <a:latin typeface="Minion Web" pitchFamily="18" charset="0"/>
              </a:defRPr>
            </a:lvl6pPr>
            <a:lvl7pPr marL="2971800" indent="-228600" eaLnBrk="0" fontAlgn="base" hangingPunct="0">
              <a:spcBef>
                <a:spcPct val="20000"/>
              </a:spcBef>
              <a:spcAft>
                <a:spcPct val="0"/>
              </a:spcAft>
              <a:buChar char="»"/>
              <a:defRPr sz="2000">
                <a:solidFill>
                  <a:schemeClr val="tx1"/>
                </a:solidFill>
                <a:latin typeface="Minion Web" pitchFamily="18" charset="0"/>
              </a:defRPr>
            </a:lvl7pPr>
            <a:lvl8pPr marL="3429000" indent="-228600" eaLnBrk="0" fontAlgn="base" hangingPunct="0">
              <a:spcBef>
                <a:spcPct val="20000"/>
              </a:spcBef>
              <a:spcAft>
                <a:spcPct val="0"/>
              </a:spcAft>
              <a:buChar char="»"/>
              <a:defRPr sz="2000">
                <a:solidFill>
                  <a:schemeClr val="tx1"/>
                </a:solidFill>
                <a:latin typeface="Minion Web" pitchFamily="18" charset="0"/>
              </a:defRPr>
            </a:lvl8pPr>
            <a:lvl9pPr marL="3886200" indent="-228600" eaLnBrk="0" fontAlgn="base" hangingPunct="0">
              <a:spcBef>
                <a:spcPct val="20000"/>
              </a:spcBef>
              <a:spcAft>
                <a:spcPct val="0"/>
              </a:spcAft>
              <a:buChar char="»"/>
              <a:defRPr sz="2000">
                <a:solidFill>
                  <a:schemeClr val="tx1"/>
                </a:solidFill>
                <a:latin typeface="Minion Web" pitchFamily="18" charset="0"/>
              </a:defRPr>
            </a:lvl9pPr>
          </a:lstStyle>
          <a:p>
            <a:pPr marL="0" marR="0" lvl="0" indent="0" algn="r" defTabSz="914400" rtl="0" eaLnBrk="0" fontAlgn="base" latinLnBrk="0" hangingPunct="0">
              <a:lnSpc>
                <a:spcPct val="100000"/>
              </a:lnSpc>
              <a:spcBef>
                <a:spcPct val="20000"/>
              </a:spcBef>
              <a:spcAft>
                <a:spcPct val="0"/>
              </a:spcAft>
              <a:buClrTx/>
              <a:buSzTx/>
              <a:buFontTx/>
              <a:buNone/>
              <a:tabLst/>
              <a:defRPr/>
            </a:pPr>
            <a:fld id="{C0A7B27E-524A-4B95-8734-FF533117F337}" type="slidenum">
              <a:rPr kumimoji="0" lang="it-IT" altLang="it-IT" sz="1600" b="1" i="0" u="none" strike="noStrike" kern="1200" cap="none" spc="0" normalizeH="0" baseline="0" noProof="0" smtClean="0">
                <a:ln>
                  <a:noFill/>
                </a:ln>
                <a:solidFill>
                  <a:srgbClr val="FF9900"/>
                </a:solidFill>
                <a:effectLst/>
                <a:uLnTx/>
                <a:uFillTx/>
                <a:latin typeface="Arial" panose="020B0604020202020204" pitchFamily="34" charset="0"/>
                <a:ea typeface="+mn-ea"/>
                <a:cs typeface="+mn-cs"/>
              </a:rPr>
              <a:pPr marL="0" marR="0" lvl="0" indent="0" algn="r" defTabSz="914400" rtl="0" eaLnBrk="0" fontAlgn="base" latinLnBrk="0" hangingPunct="0">
                <a:lnSpc>
                  <a:spcPct val="100000"/>
                </a:lnSpc>
                <a:spcBef>
                  <a:spcPct val="20000"/>
                </a:spcBef>
                <a:spcAft>
                  <a:spcPct val="0"/>
                </a:spcAft>
                <a:buClrTx/>
                <a:buSzTx/>
                <a:buFontTx/>
                <a:buNone/>
                <a:tabLst/>
                <a:defRPr/>
              </a:pPr>
              <a:t>31</a:t>
            </a:fld>
            <a:endParaRPr kumimoji="0" lang="it-IT" altLang="it-IT" sz="1600" b="1" i="0" u="none" strike="noStrike" kern="1200" cap="none" spc="0" normalizeH="0" baseline="0" noProof="0">
              <a:ln>
                <a:noFill/>
              </a:ln>
              <a:solidFill>
                <a:srgbClr val="FF9900"/>
              </a:solidFill>
              <a:effectLst/>
              <a:uLnTx/>
              <a:uFillTx/>
              <a:latin typeface="Arial" panose="020B0604020202020204" pitchFamily="34" charset="0"/>
              <a:ea typeface="+mn-ea"/>
              <a:cs typeface="+mn-cs"/>
            </a:endParaRPr>
          </a:p>
        </p:txBody>
      </p:sp>
      <p:sp>
        <p:nvSpPr>
          <p:cNvPr id="12293" name="CasellaDiTesto 23"/>
          <p:cNvSpPr txBox="1">
            <a:spLocks noChangeArrowheads="1"/>
          </p:cNvSpPr>
          <p:nvPr/>
        </p:nvSpPr>
        <p:spPr bwMode="auto">
          <a:xfrm>
            <a:off x="4045513" y="62858"/>
            <a:ext cx="3000375" cy="15204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spAutoFit/>
          </a:bodyPr>
          <a:lstStyle>
            <a:lvl1pPr>
              <a:spcBef>
                <a:spcPct val="20000"/>
              </a:spcBef>
              <a:buChar char="•"/>
              <a:defRPr sz="2000">
                <a:solidFill>
                  <a:schemeClr val="tx1"/>
                </a:solidFill>
                <a:latin typeface="Arial" panose="020B0604020202020204" pitchFamily="34" charset="0"/>
              </a:defRPr>
            </a:lvl1pPr>
            <a:lvl2pPr marL="742950" indent="-285750">
              <a:spcBef>
                <a:spcPct val="20000"/>
              </a:spcBef>
              <a:buClr>
                <a:srgbClr val="004C80"/>
              </a:buClr>
              <a:buSzPct val="85000"/>
              <a:buFont typeface="Wingdings" panose="05000000000000000000" pitchFamily="2" charset="2"/>
              <a:buChar char="§"/>
              <a:defRPr sz="2000">
                <a:solidFill>
                  <a:schemeClr val="tx1"/>
                </a:solidFill>
                <a:latin typeface="Arial" panose="020B0604020202020204" pitchFamily="34" charset="0"/>
              </a:defRPr>
            </a:lvl2pPr>
            <a:lvl3pPr marL="1143000" indent="-228600">
              <a:spcBef>
                <a:spcPct val="20000"/>
              </a:spcBef>
              <a:buClr>
                <a:srgbClr val="004D82"/>
              </a:buClr>
              <a:buChar char="•"/>
              <a:defRPr sz="2400">
                <a:solidFill>
                  <a:schemeClr val="tx1"/>
                </a:solidFill>
                <a:latin typeface="Arial" panose="020B0604020202020204" pitchFamily="34" charset="0"/>
              </a:defRPr>
            </a:lvl3pPr>
            <a:lvl4pPr marL="1600200" indent="-228600">
              <a:spcBef>
                <a:spcPct val="20000"/>
              </a:spcBef>
              <a:buClr>
                <a:srgbClr val="004C80"/>
              </a:buClr>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Minion Web" pitchFamily="18" charset="0"/>
              </a:defRPr>
            </a:lvl5pPr>
            <a:lvl6pPr marL="2514600" indent="-228600" eaLnBrk="0" fontAlgn="base" hangingPunct="0">
              <a:spcBef>
                <a:spcPct val="20000"/>
              </a:spcBef>
              <a:spcAft>
                <a:spcPct val="0"/>
              </a:spcAft>
              <a:buChar char="»"/>
              <a:defRPr sz="2000">
                <a:solidFill>
                  <a:schemeClr val="tx1"/>
                </a:solidFill>
                <a:latin typeface="Minion Web" pitchFamily="18" charset="0"/>
              </a:defRPr>
            </a:lvl6pPr>
            <a:lvl7pPr marL="2971800" indent="-228600" eaLnBrk="0" fontAlgn="base" hangingPunct="0">
              <a:spcBef>
                <a:spcPct val="20000"/>
              </a:spcBef>
              <a:spcAft>
                <a:spcPct val="0"/>
              </a:spcAft>
              <a:buChar char="»"/>
              <a:defRPr sz="2000">
                <a:solidFill>
                  <a:schemeClr val="tx1"/>
                </a:solidFill>
                <a:latin typeface="Minion Web" pitchFamily="18" charset="0"/>
              </a:defRPr>
            </a:lvl7pPr>
            <a:lvl8pPr marL="3429000" indent="-228600" eaLnBrk="0" fontAlgn="base" hangingPunct="0">
              <a:spcBef>
                <a:spcPct val="20000"/>
              </a:spcBef>
              <a:spcAft>
                <a:spcPct val="0"/>
              </a:spcAft>
              <a:buChar char="»"/>
              <a:defRPr sz="2000">
                <a:solidFill>
                  <a:schemeClr val="tx1"/>
                </a:solidFill>
                <a:latin typeface="Minion Web" pitchFamily="18" charset="0"/>
              </a:defRPr>
            </a:lvl8pPr>
            <a:lvl9pPr marL="3886200" indent="-228600" eaLnBrk="0" fontAlgn="base" hangingPunct="0">
              <a:spcBef>
                <a:spcPct val="20000"/>
              </a:spcBef>
              <a:spcAft>
                <a:spcPct val="0"/>
              </a:spcAft>
              <a:buChar char="»"/>
              <a:defRPr sz="2000">
                <a:solidFill>
                  <a:schemeClr val="tx1"/>
                </a:solidFill>
                <a:latin typeface="Minion Web"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defRPr/>
            </a:pPr>
            <a:r>
              <a:rPr kumimoji="0" lang="en-US" altLang="x-none" sz="2000" b="1" i="0" u="none" strike="noStrike" kern="1200" cap="none" spc="0" normalizeH="0" baseline="0" noProof="0" dirty="0">
                <a:ln>
                  <a:noFill/>
                </a:ln>
                <a:solidFill>
                  <a:srgbClr val="FF9900"/>
                </a:solidFill>
                <a:effectLst/>
                <a:uLnTx/>
                <a:uFillTx/>
                <a:latin typeface="Arial" panose="020B0604020202020204" pitchFamily="34" charset="0"/>
                <a:ea typeface="+mn-ea"/>
                <a:cs typeface="+mn-cs"/>
              </a:rPr>
              <a:t>ANALYSIS OF RESULTS</a:t>
            </a:r>
            <a:endParaRPr kumimoji="0" lang="it-IT" altLang="x-none" sz="2000" b="1" i="0" u="none" strike="noStrike" kern="1200" cap="none" spc="0" normalizeH="0" baseline="0" noProof="0" dirty="0">
              <a:ln>
                <a:noFill/>
              </a:ln>
              <a:solidFill>
                <a:srgbClr val="FF9900"/>
              </a:solidFill>
              <a:effectLst/>
              <a:uLnTx/>
              <a:uFillTx/>
              <a:latin typeface="Arial" panose="020B0604020202020204" pitchFamily="34" charset="0"/>
              <a:ea typeface="+mn-ea"/>
              <a:cs typeface="+mn-cs"/>
            </a:endParaRPr>
          </a:p>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it-IT" altLang="x-none" sz="2000" b="1" i="0" u="none" strike="noStrike" kern="1200" cap="none" spc="0" normalizeH="0" baseline="0" noProof="0" dirty="0">
              <a:ln>
                <a:noFill/>
              </a:ln>
              <a:solidFill>
                <a:srgbClr val="FF9900"/>
              </a:solidFill>
              <a:effectLst/>
              <a:uLnTx/>
              <a:uFillTx/>
              <a:latin typeface="Arial" panose="020B0604020202020204" pitchFamily="34" charset="0"/>
              <a:ea typeface="+mn-ea"/>
              <a:cs typeface="+mn-cs"/>
            </a:endParaRPr>
          </a:p>
          <a:p>
            <a:pPr marL="0" marR="0" lvl="0" indent="0" algn="l" defTabSz="914400" rtl="0" eaLnBrk="0" fontAlgn="base" latinLnBrk="0" hangingPunct="0">
              <a:lnSpc>
                <a:spcPct val="100000"/>
              </a:lnSpc>
              <a:spcBef>
                <a:spcPct val="20000"/>
              </a:spcBef>
              <a:spcAft>
                <a:spcPct val="0"/>
              </a:spcAft>
              <a:buClrTx/>
              <a:buSzTx/>
              <a:buFontTx/>
              <a:buNone/>
              <a:tabLst/>
              <a:defRPr/>
            </a:pPr>
            <a:endParaRPr kumimoji="0" lang="en-US" altLang="it-IT" sz="24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p:sp>
        <p:nvSpPr>
          <p:cNvPr id="7" name="CasellaDiTesto 6"/>
          <p:cNvSpPr txBox="1"/>
          <p:nvPr/>
        </p:nvSpPr>
        <p:spPr>
          <a:xfrm>
            <a:off x="971550" y="714535"/>
            <a:ext cx="7200900" cy="1200329"/>
          </a:xfrm>
          <a:prstGeom prst="rect">
            <a:avLst/>
          </a:prstGeom>
          <a:noFill/>
        </p:spPr>
        <p:txBody>
          <a:bodyPr wrap="square" rtlCol="0" anchor="t">
            <a:spAutoFit/>
          </a:bodyPr>
          <a:lstStyle/>
          <a:p>
            <a:pPr marL="27305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0" marR="0" lvl="0" indent="0" algn="l" defTabSz="914400" rtl="0" eaLnBrk="0" fontAlgn="base" latinLnBrk="0" hangingPunct="0">
              <a:lnSpc>
                <a:spcPct val="200000"/>
              </a:lnSpc>
              <a:spcBef>
                <a:spcPct val="0"/>
              </a:spcBef>
              <a:spcAft>
                <a:spcPct val="0"/>
              </a:spcAft>
              <a:buClrTx/>
              <a:buSzTx/>
              <a:buFontTx/>
              <a:buNone/>
              <a:tabLst/>
              <a:defRPr/>
            </a:pPr>
            <a:r>
              <a:rPr kumimoji="0" lang="it-IT" sz="2400" b="1" i="1" u="none" strike="noStrike" kern="1200" cap="none" spc="0" normalizeH="0" baseline="0" noProof="0" dirty="0" smtClean="0">
                <a:ln>
                  <a:noFill/>
                </a:ln>
                <a:solidFill>
                  <a:srgbClr val="85A8CF"/>
                </a:solidFill>
                <a:effectLst>
                  <a:outerShdw blurRad="38100" dist="38100" dir="2700000" algn="tl">
                    <a:srgbClr val="000000">
                      <a:alpha val="43137"/>
                    </a:srgbClr>
                  </a:outerShdw>
                </a:effectLst>
                <a:uLnTx/>
                <a:uFillTx/>
                <a:latin typeface="Arial" panose="020B0604020202020204" pitchFamily="34" charset="0"/>
                <a:ea typeface="+mn-ea"/>
                <a:cs typeface="+mn-cs"/>
              </a:rPr>
              <a:t>LOGIC STORAGE A </a:t>
            </a:r>
            <a:r>
              <a:rPr kumimoji="0" lang="it-IT" sz="2400" b="1" i="1" u="none" strike="noStrike" kern="1200" cap="none" spc="0" normalizeH="0" baseline="0" noProof="0" dirty="0" smtClean="0">
                <a:ln>
                  <a:noFill/>
                </a:ln>
                <a:solidFill>
                  <a:srgbClr val="FF9900"/>
                </a:solidFill>
                <a:effectLst>
                  <a:outerShdw blurRad="38100" dist="38100" dir="2700000" algn="tl">
                    <a:srgbClr val="000000">
                      <a:alpha val="43137"/>
                    </a:srgbClr>
                  </a:outerShdw>
                </a:effectLst>
                <a:uLnTx/>
                <a:uFillTx/>
                <a:latin typeface="Arial" panose="020B0604020202020204" pitchFamily="34" charset="0"/>
                <a:ea typeface="+mn-ea"/>
                <a:cs typeface="+mn-cs"/>
              </a:rPr>
              <a:t>vs</a:t>
            </a:r>
            <a:r>
              <a:rPr kumimoji="0" lang="it-IT" sz="2400" b="1" i="1" u="none" strike="noStrike" kern="1200" cap="none" spc="0" normalizeH="0" baseline="0" noProof="0" dirty="0" smtClean="0">
                <a:ln>
                  <a:noFill/>
                </a:ln>
                <a:solidFill>
                  <a:srgbClr val="85A8CF"/>
                </a:solidFill>
                <a:effectLst>
                  <a:outerShdw blurRad="38100" dist="38100" dir="2700000" algn="tl">
                    <a:srgbClr val="000000">
                      <a:alpha val="43137"/>
                    </a:srgbClr>
                  </a:outerShdw>
                </a:effectLst>
                <a:uLnTx/>
                <a:uFillTx/>
                <a:latin typeface="Arial" panose="020B0604020202020204" pitchFamily="34" charset="0"/>
                <a:ea typeface="+mn-ea"/>
                <a:cs typeface="+mn-cs"/>
              </a:rPr>
              <a:t> LOGIC STORAGE B</a:t>
            </a:r>
            <a:endParaRPr kumimoji="0" lang="en-US" sz="2400" b="1" i="1" u="none" strike="noStrike" kern="1200" cap="none" spc="0" normalizeH="0" baseline="0" noProof="0" dirty="0">
              <a:ln>
                <a:noFill/>
              </a:ln>
              <a:solidFill>
                <a:srgbClr val="85A8CF"/>
              </a:solidFill>
              <a:effectLst>
                <a:outerShdw blurRad="38100" dist="38100" dir="2700000" algn="tl">
                  <a:srgbClr val="000000">
                    <a:alpha val="43137"/>
                  </a:srgbClr>
                </a:outerShdw>
              </a:effectLst>
              <a:uLnTx/>
              <a:uFillTx/>
              <a:latin typeface="Arial" panose="020B0604020202020204" pitchFamily="34" charset="0"/>
              <a:ea typeface="+mn-ea"/>
              <a:cs typeface="+mn-cs"/>
            </a:endParaRPr>
          </a:p>
        </p:txBody>
      </p:sp>
      <p:grpSp>
        <p:nvGrpSpPr>
          <p:cNvPr id="8" name="Gruppo 7"/>
          <p:cNvGrpSpPr/>
          <p:nvPr/>
        </p:nvGrpSpPr>
        <p:grpSpPr>
          <a:xfrm>
            <a:off x="1144980" y="3285445"/>
            <a:ext cx="936104" cy="2378232"/>
            <a:chOff x="4212009" y="2522098"/>
            <a:chExt cx="1728144" cy="3859229"/>
          </a:xfrm>
        </p:grpSpPr>
        <p:sp>
          <p:nvSpPr>
            <p:cNvPr id="10" name="Rettangolo 9"/>
            <p:cNvSpPr/>
            <p:nvPr/>
          </p:nvSpPr>
          <p:spPr bwMode="auto">
            <a:xfrm>
              <a:off x="4227951" y="2522098"/>
              <a:ext cx="1712202" cy="3859229"/>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0" rIns="0" bIns="0" numCol="1" rtlCol="0" anchor="t" anchorCtr="0" compatLnSpc="1">
              <a:prstTxWarp prst="textNoShape">
                <a:avLst/>
              </a:prstTxWarp>
            </a:bodyPr>
            <a:lstStyle/>
            <a:p>
              <a:pPr marL="0" marR="0" lvl="0" indent="0" algn="l"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smtClean="0">
                <a:ln>
                  <a:solidFill>
                    <a:srgbClr val="000000">
                      <a:lumMod val="95000"/>
                      <a:lumOff val="5000"/>
                    </a:srgbClr>
                  </a:solidFill>
                </a:ln>
                <a:solidFill>
                  <a:srgbClr val="000000"/>
                </a:solidFill>
                <a:effectLst/>
                <a:uLnTx/>
                <a:uFillTx/>
                <a:latin typeface="Arial" charset="0"/>
                <a:ea typeface="+mn-ea"/>
                <a:cs typeface="+mn-cs"/>
              </a:endParaRPr>
            </a:p>
          </p:txBody>
        </p:sp>
        <p:cxnSp>
          <p:nvCxnSpPr>
            <p:cNvPr id="11" name="Connettore diritto 14"/>
            <p:cNvCxnSpPr/>
            <p:nvPr/>
          </p:nvCxnSpPr>
          <p:spPr bwMode="auto">
            <a:xfrm>
              <a:off x="4227950" y="3421796"/>
              <a:ext cx="1712203" cy="0"/>
            </a:xfrm>
            <a:prstGeom prst="line">
              <a:avLst/>
            </a:prstGeom>
            <a:ln w="38100">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 name="Connettore diritto 15"/>
            <p:cNvCxnSpPr/>
            <p:nvPr/>
          </p:nvCxnSpPr>
          <p:spPr bwMode="auto">
            <a:xfrm>
              <a:off x="4212009" y="4443487"/>
              <a:ext cx="1728144" cy="8226"/>
            </a:xfrm>
            <a:prstGeom prst="line">
              <a:avLst/>
            </a:prstGeom>
            <a:ln w="38100">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 name="Connettore diritto 16"/>
            <p:cNvCxnSpPr/>
            <p:nvPr/>
          </p:nvCxnSpPr>
          <p:spPr bwMode="auto">
            <a:xfrm>
              <a:off x="4212009" y="5374547"/>
              <a:ext cx="1728144" cy="0"/>
            </a:xfrm>
            <a:prstGeom prst="line">
              <a:avLst/>
            </a:prstGeom>
            <a:ln w="38100">
              <a:headEnd type="none" w="med" len="med"/>
              <a:tailEnd type="none" w="med" len="med"/>
            </a:ln>
          </p:spPr>
          <p:style>
            <a:lnRef idx="1">
              <a:schemeClr val="dk1"/>
            </a:lnRef>
            <a:fillRef idx="0">
              <a:schemeClr val="dk1"/>
            </a:fillRef>
            <a:effectRef idx="0">
              <a:schemeClr val="dk1"/>
            </a:effectRef>
            <a:fontRef idx="minor">
              <a:schemeClr val="tx1"/>
            </a:fontRef>
          </p:style>
        </p:cxnSp>
      </p:grpSp>
      <p:sp>
        <p:nvSpPr>
          <p:cNvPr id="14" name="Down Arrow 13"/>
          <p:cNvSpPr/>
          <p:nvPr/>
        </p:nvSpPr>
        <p:spPr bwMode="auto">
          <a:xfrm rot="10800000" flipH="1">
            <a:off x="2254811" y="4831302"/>
            <a:ext cx="301752" cy="696216"/>
          </a:xfrm>
          <a:prstGeom prst="downArrow">
            <a:avLst/>
          </a:prstGeom>
          <a:solidFill>
            <a:srgbClr val="FF0000"/>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lvl="0" indent="0" algn="l"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smtClean="0">
              <a:ln>
                <a:noFill/>
              </a:ln>
              <a:solidFill>
                <a:srgbClr val="FF0000"/>
              </a:solidFill>
              <a:effectLst/>
              <a:uLnTx/>
              <a:uFillTx/>
              <a:latin typeface="Arial" charset="0"/>
              <a:ea typeface="+mn-ea"/>
              <a:cs typeface="+mn-cs"/>
            </a:endParaRPr>
          </a:p>
        </p:txBody>
      </p:sp>
      <p:sp>
        <p:nvSpPr>
          <p:cNvPr id="16" name="Down Arrow 15"/>
          <p:cNvSpPr/>
          <p:nvPr/>
        </p:nvSpPr>
        <p:spPr bwMode="auto">
          <a:xfrm rot="10800000" flipV="1">
            <a:off x="2742377" y="3485449"/>
            <a:ext cx="301752" cy="2035786"/>
          </a:xfrm>
          <a:prstGeom prst="downArrow">
            <a:avLst/>
          </a:prstGeom>
          <a:solidFill>
            <a:srgbClr val="FF0000"/>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lvl="0" indent="0" algn="l"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smtClean="0">
              <a:ln>
                <a:noFill/>
              </a:ln>
              <a:solidFill>
                <a:srgbClr val="FF0000"/>
              </a:solidFill>
              <a:effectLst/>
              <a:uLnTx/>
              <a:uFillTx/>
              <a:latin typeface="Arial" charset="0"/>
              <a:ea typeface="+mn-ea"/>
              <a:cs typeface="+mn-cs"/>
            </a:endParaRPr>
          </a:p>
        </p:txBody>
      </p:sp>
      <p:sp>
        <p:nvSpPr>
          <p:cNvPr id="17" name="Down Arrow 16"/>
          <p:cNvSpPr/>
          <p:nvPr/>
        </p:nvSpPr>
        <p:spPr bwMode="auto">
          <a:xfrm rot="10800000" flipH="1">
            <a:off x="2254810" y="3470117"/>
            <a:ext cx="300438" cy="640080"/>
          </a:xfrm>
          <a:prstGeom prst="downArrow">
            <a:avLst/>
          </a:prstGeom>
          <a:solidFill>
            <a:srgbClr val="FF0000"/>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lvl="0" indent="0" algn="l"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smtClean="0">
              <a:ln>
                <a:noFill/>
              </a:ln>
              <a:solidFill>
                <a:srgbClr val="FF0000"/>
              </a:solidFill>
              <a:effectLst/>
              <a:uLnTx/>
              <a:uFillTx/>
              <a:latin typeface="Arial" charset="0"/>
              <a:ea typeface="+mn-ea"/>
              <a:cs typeface="+mn-cs"/>
            </a:endParaRPr>
          </a:p>
        </p:txBody>
      </p:sp>
      <p:grpSp>
        <p:nvGrpSpPr>
          <p:cNvPr id="27" name="Gruppo 7"/>
          <p:cNvGrpSpPr/>
          <p:nvPr/>
        </p:nvGrpSpPr>
        <p:grpSpPr>
          <a:xfrm>
            <a:off x="4980593" y="3285445"/>
            <a:ext cx="936104" cy="2378232"/>
            <a:chOff x="4212009" y="2522098"/>
            <a:chExt cx="1728144" cy="3859229"/>
          </a:xfrm>
        </p:grpSpPr>
        <p:sp>
          <p:nvSpPr>
            <p:cNvPr id="28" name="Rettangolo 9"/>
            <p:cNvSpPr/>
            <p:nvPr/>
          </p:nvSpPr>
          <p:spPr bwMode="auto">
            <a:xfrm>
              <a:off x="4227951" y="2522098"/>
              <a:ext cx="1712202" cy="3859229"/>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0" rIns="0" bIns="0" numCol="1" rtlCol="0" anchor="t" anchorCtr="0" compatLnSpc="1">
              <a:prstTxWarp prst="textNoShape">
                <a:avLst/>
              </a:prstTxWarp>
            </a:bodyPr>
            <a:lstStyle/>
            <a:p>
              <a:pPr marL="0" marR="0" lvl="0" indent="0" algn="l"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smtClean="0">
                <a:ln>
                  <a:solidFill>
                    <a:srgbClr val="000000">
                      <a:lumMod val="95000"/>
                      <a:lumOff val="5000"/>
                    </a:srgbClr>
                  </a:solidFill>
                </a:ln>
                <a:solidFill>
                  <a:srgbClr val="000000"/>
                </a:solidFill>
                <a:effectLst/>
                <a:uLnTx/>
                <a:uFillTx/>
                <a:latin typeface="Arial" charset="0"/>
                <a:ea typeface="+mn-ea"/>
                <a:cs typeface="+mn-cs"/>
              </a:endParaRPr>
            </a:p>
          </p:txBody>
        </p:sp>
        <p:cxnSp>
          <p:nvCxnSpPr>
            <p:cNvPr id="29" name="Connettore diritto 14"/>
            <p:cNvCxnSpPr/>
            <p:nvPr/>
          </p:nvCxnSpPr>
          <p:spPr bwMode="auto">
            <a:xfrm>
              <a:off x="4227950" y="3421796"/>
              <a:ext cx="1712203" cy="0"/>
            </a:xfrm>
            <a:prstGeom prst="line">
              <a:avLst/>
            </a:prstGeom>
            <a:ln w="38100">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0" name="Connettore diritto 15"/>
            <p:cNvCxnSpPr/>
            <p:nvPr/>
          </p:nvCxnSpPr>
          <p:spPr bwMode="auto">
            <a:xfrm>
              <a:off x="4212009" y="4443487"/>
              <a:ext cx="1728144" cy="8226"/>
            </a:xfrm>
            <a:prstGeom prst="line">
              <a:avLst/>
            </a:prstGeom>
            <a:ln w="38100">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1" name="Connettore diritto 16"/>
            <p:cNvCxnSpPr/>
            <p:nvPr/>
          </p:nvCxnSpPr>
          <p:spPr bwMode="auto">
            <a:xfrm>
              <a:off x="4212009" y="5374547"/>
              <a:ext cx="1728144" cy="0"/>
            </a:xfrm>
            <a:prstGeom prst="line">
              <a:avLst/>
            </a:prstGeom>
            <a:ln w="38100">
              <a:headEnd type="none" w="med" len="med"/>
              <a:tailEnd type="none" w="med" len="med"/>
            </a:ln>
          </p:spPr>
          <p:style>
            <a:lnRef idx="1">
              <a:schemeClr val="dk1"/>
            </a:lnRef>
            <a:fillRef idx="0">
              <a:schemeClr val="dk1"/>
            </a:fillRef>
            <a:effectRef idx="0">
              <a:schemeClr val="dk1"/>
            </a:effectRef>
            <a:fontRef idx="minor">
              <a:schemeClr val="tx1"/>
            </a:fontRef>
          </p:style>
        </p:cxnSp>
      </p:grpSp>
      <p:sp>
        <p:nvSpPr>
          <p:cNvPr id="32" name="Down Arrow 31"/>
          <p:cNvSpPr/>
          <p:nvPr/>
        </p:nvSpPr>
        <p:spPr bwMode="auto">
          <a:xfrm rot="10800000" flipH="1">
            <a:off x="6090424" y="4831302"/>
            <a:ext cx="301752" cy="696216"/>
          </a:xfrm>
          <a:prstGeom prst="downArrow">
            <a:avLst/>
          </a:prstGeom>
          <a:solidFill>
            <a:srgbClr val="FF0000"/>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lvl="0" indent="0" algn="l"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smtClean="0">
              <a:ln>
                <a:noFill/>
              </a:ln>
              <a:solidFill>
                <a:srgbClr val="FF0000"/>
              </a:solidFill>
              <a:effectLst/>
              <a:uLnTx/>
              <a:uFillTx/>
              <a:latin typeface="Arial" charset="0"/>
              <a:ea typeface="+mn-ea"/>
              <a:cs typeface="+mn-cs"/>
            </a:endParaRPr>
          </a:p>
        </p:txBody>
      </p:sp>
      <p:sp>
        <p:nvSpPr>
          <p:cNvPr id="33" name="Down Arrow 32"/>
          <p:cNvSpPr/>
          <p:nvPr/>
        </p:nvSpPr>
        <p:spPr bwMode="auto">
          <a:xfrm rot="10800000">
            <a:off x="6939941" y="4134810"/>
            <a:ext cx="300439" cy="1417320"/>
          </a:xfrm>
          <a:prstGeom prst="downArrow">
            <a:avLst/>
          </a:prstGeom>
          <a:solidFill>
            <a:srgbClr val="FF0000"/>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lvl="0" indent="0" algn="l"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smtClean="0">
              <a:ln>
                <a:noFill/>
              </a:ln>
              <a:solidFill>
                <a:srgbClr val="FF0000"/>
              </a:solidFill>
              <a:effectLst/>
              <a:uLnTx/>
              <a:uFillTx/>
              <a:latin typeface="Arial" charset="0"/>
              <a:ea typeface="+mn-ea"/>
              <a:cs typeface="+mn-cs"/>
            </a:endParaRPr>
          </a:p>
        </p:txBody>
      </p:sp>
      <p:sp>
        <p:nvSpPr>
          <p:cNvPr id="34" name="Down Arrow 33"/>
          <p:cNvSpPr/>
          <p:nvPr/>
        </p:nvSpPr>
        <p:spPr bwMode="auto">
          <a:xfrm rot="10800000" flipH="1">
            <a:off x="6931168" y="3491732"/>
            <a:ext cx="300438" cy="618465"/>
          </a:xfrm>
          <a:prstGeom prst="downArrow">
            <a:avLst/>
          </a:prstGeom>
          <a:solidFill>
            <a:srgbClr val="FF0000"/>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lvl="0" indent="0" algn="l"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smtClean="0">
              <a:ln>
                <a:noFill/>
              </a:ln>
              <a:solidFill>
                <a:srgbClr val="FF0000"/>
              </a:solidFill>
              <a:effectLst/>
              <a:uLnTx/>
              <a:uFillTx/>
              <a:latin typeface="Arial" charset="0"/>
              <a:ea typeface="+mn-ea"/>
              <a:cs typeface="+mn-cs"/>
            </a:endParaRPr>
          </a:p>
        </p:txBody>
      </p:sp>
      <p:sp>
        <p:nvSpPr>
          <p:cNvPr id="35" name="Down Arrow 34"/>
          <p:cNvSpPr/>
          <p:nvPr/>
        </p:nvSpPr>
        <p:spPr bwMode="auto">
          <a:xfrm rot="10800000" flipH="1" flipV="1">
            <a:off x="6465418" y="4825018"/>
            <a:ext cx="301752" cy="696216"/>
          </a:xfrm>
          <a:prstGeom prst="downArrow">
            <a:avLst/>
          </a:prstGeom>
          <a:solidFill>
            <a:srgbClr val="FF0000"/>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lvl="0" indent="0" algn="l"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smtClean="0">
              <a:ln>
                <a:noFill/>
              </a:ln>
              <a:solidFill>
                <a:srgbClr val="FF0000"/>
              </a:solidFill>
              <a:effectLst/>
              <a:uLnTx/>
              <a:uFillTx/>
              <a:latin typeface="Arial" charset="0"/>
              <a:ea typeface="+mn-ea"/>
              <a:cs typeface="+mn-cs"/>
            </a:endParaRPr>
          </a:p>
        </p:txBody>
      </p:sp>
      <p:sp>
        <p:nvSpPr>
          <p:cNvPr id="36" name="Down Arrow 35"/>
          <p:cNvSpPr/>
          <p:nvPr/>
        </p:nvSpPr>
        <p:spPr bwMode="auto">
          <a:xfrm rot="10800000" flipH="1">
            <a:off x="2245538" y="4134810"/>
            <a:ext cx="301752" cy="696216"/>
          </a:xfrm>
          <a:prstGeom prst="downArrow">
            <a:avLst/>
          </a:prstGeom>
          <a:solidFill>
            <a:srgbClr val="FF0000"/>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lvl="0" indent="0" algn="l"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smtClean="0">
              <a:ln>
                <a:noFill/>
              </a:ln>
              <a:solidFill>
                <a:srgbClr val="FF0000"/>
              </a:solidFill>
              <a:effectLst/>
              <a:uLnTx/>
              <a:uFillTx/>
              <a:latin typeface="Arial" charset="0"/>
              <a:ea typeface="+mn-ea"/>
              <a:cs typeface="+mn-cs"/>
            </a:endParaRPr>
          </a:p>
        </p:txBody>
      </p:sp>
    </p:spTree>
    <p:extLst>
      <p:ext uri="{BB962C8B-B14F-4D97-AF65-F5344CB8AC3E}">
        <p14:creationId xmlns:p14="http://schemas.microsoft.com/office/powerpoint/2010/main" val="3905329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down)">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6"/>
                                        </p:tgtEl>
                                        <p:attrNameLst>
                                          <p:attrName>style.visibility</p:attrName>
                                        </p:attrNameLst>
                                      </p:cBhvr>
                                      <p:to>
                                        <p:strVal val="visible"/>
                                      </p:to>
                                    </p:set>
                                    <p:animEffect transition="in" filter="wipe(down)">
                                      <p:cBhvr>
                                        <p:cTn id="12" dur="500"/>
                                        <p:tgtEl>
                                          <p:spTgt spid="3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wipe(down)">
                                      <p:cBhvr>
                                        <p:cTn id="17" dur="50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wipe(up)">
                                      <p:cBhvr>
                                        <p:cTn id="22" dur="500"/>
                                        <p:tgtEl>
                                          <p:spTgt spid="1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32"/>
                                        </p:tgtEl>
                                        <p:attrNameLst>
                                          <p:attrName>style.visibility</p:attrName>
                                        </p:attrNameLst>
                                      </p:cBhvr>
                                      <p:to>
                                        <p:strVal val="visible"/>
                                      </p:to>
                                    </p:set>
                                    <p:animEffect transition="in" filter="wipe(down)">
                                      <p:cBhvr>
                                        <p:cTn id="27" dur="500"/>
                                        <p:tgtEl>
                                          <p:spTgt spid="3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grpId="0" nodeType="clickEffect">
                                  <p:stCondLst>
                                    <p:cond delay="0"/>
                                  </p:stCondLst>
                                  <p:childTnLst>
                                    <p:set>
                                      <p:cBhvr>
                                        <p:cTn id="31" dur="1" fill="hold">
                                          <p:stCondLst>
                                            <p:cond delay="0"/>
                                          </p:stCondLst>
                                        </p:cTn>
                                        <p:tgtEl>
                                          <p:spTgt spid="35"/>
                                        </p:tgtEl>
                                        <p:attrNameLst>
                                          <p:attrName>style.visibility</p:attrName>
                                        </p:attrNameLst>
                                      </p:cBhvr>
                                      <p:to>
                                        <p:strVal val="visible"/>
                                      </p:to>
                                    </p:set>
                                    <p:animEffect transition="in" filter="wipe(up)">
                                      <p:cBhvr>
                                        <p:cTn id="32" dur="500"/>
                                        <p:tgtEl>
                                          <p:spTgt spid="35"/>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33"/>
                                        </p:tgtEl>
                                        <p:attrNameLst>
                                          <p:attrName>style.visibility</p:attrName>
                                        </p:attrNameLst>
                                      </p:cBhvr>
                                      <p:to>
                                        <p:strVal val="visible"/>
                                      </p:to>
                                    </p:set>
                                    <p:animEffect transition="in" filter="wipe(down)">
                                      <p:cBhvr>
                                        <p:cTn id="37" dur="500"/>
                                        <p:tgtEl>
                                          <p:spTgt spid="33"/>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34"/>
                                        </p:tgtEl>
                                        <p:attrNameLst>
                                          <p:attrName>style.visibility</p:attrName>
                                        </p:attrNameLst>
                                      </p:cBhvr>
                                      <p:to>
                                        <p:strVal val="visible"/>
                                      </p:to>
                                    </p:set>
                                    <p:animEffect transition="in" filter="wipe(down)">
                                      <p:cBhvr>
                                        <p:cTn id="42"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6" grpId="0" animBg="1"/>
      <p:bldP spid="17" grpId="0" animBg="1"/>
      <p:bldP spid="32" grpId="0" animBg="1"/>
      <p:bldP spid="33" grpId="0" animBg="1"/>
      <p:bldP spid="34" grpId="0" animBg="1"/>
      <p:bldP spid="35" grpId="0" animBg="1"/>
      <p:bldP spid="36"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Titolo 21"/>
          <p:cNvSpPr>
            <a:spLocks noGrp="1"/>
          </p:cNvSpPr>
          <p:nvPr>
            <p:ph type="title"/>
          </p:nvPr>
        </p:nvSpPr>
        <p:spPr>
          <a:xfrm>
            <a:off x="755576" y="128772"/>
            <a:ext cx="3060774" cy="585763"/>
          </a:xfrm>
        </p:spPr>
        <p:txBody>
          <a:bodyPr/>
          <a:lstStyle/>
          <a:p>
            <a:pPr algn="ctr"/>
            <a:r>
              <a:rPr lang="it-IT" altLang="it-IT" sz="2000" dirty="0"/>
              <a:t>AUTOMATION OF AN ELEVATOR PLANT</a:t>
            </a:r>
            <a:endParaRPr lang="en-US" altLang="it-IT" sz="2000" dirty="0"/>
          </a:p>
        </p:txBody>
      </p:sp>
      <p:sp>
        <p:nvSpPr>
          <p:cNvPr id="12292" name="Segnaposto numero diapositiva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000">
                <a:solidFill>
                  <a:schemeClr val="tx1"/>
                </a:solidFill>
                <a:latin typeface="Arial" panose="020B0604020202020204" pitchFamily="34" charset="0"/>
              </a:defRPr>
            </a:lvl1pPr>
            <a:lvl2pPr marL="742950" indent="-285750">
              <a:spcBef>
                <a:spcPct val="20000"/>
              </a:spcBef>
              <a:buClr>
                <a:srgbClr val="004C80"/>
              </a:buClr>
              <a:buSzPct val="85000"/>
              <a:buFont typeface="Wingdings" panose="05000000000000000000" pitchFamily="2" charset="2"/>
              <a:buChar char="§"/>
              <a:defRPr sz="2000">
                <a:solidFill>
                  <a:schemeClr val="tx1"/>
                </a:solidFill>
                <a:latin typeface="Arial" panose="020B0604020202020204" pitchFamily="34" charset="0"/>
              </a:defRPr>
            </a:lvl2pPr>
            <a:lvl3pPr marL="1143000" indent="-228600">
              <a:spcBef>
                <a:spcPct val="20000"/>
              </a:spcBef>
              <a:buClr>
                <a:srgbClr val="004D82"/>
              </a:buClr>
              <a:buChar char="•"/>
              <a:defRPr sz="2400">
                <a:solidFill>
                  <a:schemeClr val="tx1"/>
                </a:solidFill>
                <a:latin typeface="Arial" panose="020B0604020202020204" pitchFamily="34" charset="0"/>
              </a:defRPr>
            </a:lvl3pPr>
            <a:lvl4pPr marL="1600200" indent="-228600">
              <a:spcBef>
                <a:spcPct val="20000"/>
              </a:spcBef>
              <a:buClr>
                <a:srgbClr val="004C80"/>
              </a:buClr>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Minion Web" pitchFamily="18" charset="0"/>
              </a:defRPr>
            </a:lvl5pPr>
            <a:lvl6pPr marL="2514600" indent="-228600" eaLnBrk="0" fontAlgn="base" hangingPunct="0">
              <a:spcBef>
                <a:spcPct val="20000"/>
              </a:spcBef>
              <a:spcAft>
                <a:spcPct val="0"/>
              </a:spcAft>
              <a:buChar char="»"/>
              <a:defRPr sz="2000">
                <a:solidFill>
                  <a:schemeClr val="tx1"/>
                </a:solidFill>
                <a:latin typeface="Minion Web" pitchFamily="18" charset="0"/>
              </a:defRPr>
            </a:lvl6pPr>
            <a:lvl7pPr marL="2971800" indent="-228600" eaLnBrk="0" fontAlgn="base" hangingPunct="0">
              <a:spcBef>
                <a:spcPct val="20000"/>
              </a:spcBef>
              <a:spcAft>
                <a:spcPct val="0"/>
              </a:spcAft>
              <a:buChar char="»"/>
              <a:defRPr sz="2000">
                <a:solidFill>
                  <a:schemeClr val="tx1"/>
                </a:solidFill>
                <a:latin typeface="Minion Web" pitchFamily="18" charset="0"/>
              </a:defRPr>
            </a:lvl7pPr>
            <a:lvl8pPr marL="3429000" indent="-228600" eaLnBrk="0" fontAlgn="base" hangingPunct="0">
              <a:spcBef>
                <a:spcPct val="20000"/>
              </a:spcBef>
              <a:spcAft>
                <a:spcPct val="0"/>
              </a:spcAft>
              <a:buChar char="»"/>
              <a:defRPr sz="2000">
                <a:solidFill>
                  <a:schemeClr val="tx1"/>
                </a:solidFill>
                <a:latin typeface="Minion Web" pitchFamily="18" charset="0"/>
              </a:defRPr>
            </a:lvl8pPr>
            <a:lvl9pPr marL="3886200" indent="-228600" eaLnBrk="0" fontAlgn="base" hangingPunct="0">
              <a:spcBef>
                <a:spcPct val="20000"/>
              </a:spcBef>
              <a:spcAft>
                <a:spcPct val="0"/>
              </a:spcAft>
              <a:buChar char="»"/>
              <a:defRPr sz="2000">
                <a:solidFill>
                  <a:schemeClr val="tx1"/>
                </a:solidFill>
                <a:latin typeface="Minion Web" pitchFamily="18" charset="0"/>
              </a:defRPr>
            </a:lvl9pPr>
          </a:lstStyle>
          <a:p>
            <a:pPr marL="0" marR="0" lvl="0" indent="0" algn="r" defTabSz="914400" rtl="0" eaLnBrk="0" fontAlgn="base" latinLnBrk="0" hangingPunct="0">
              <a:lnSpc>
                <a:spcPct val="100000"/>
              </a:lnSpc>
              <a:spcBef>
                <a:spcPct val="20000"/>
              </a:spcBef>
              <a:spcAft>
                <a:spcPct val="0"/>
              </a:spcAft>
              <a:buClrTx/>
              <a:buSzTx/>
              <a:buFontTx/>
              <a:buNone/>
              <a:tabLst/>
              <a:defRPr/>
            </a:pPr>
            <a:fld id="{C0A7B27E-524A-4B95-8734-FF533117F337}" type="slidenum">
              <a:rPr kumimoji="0" lang="it-IT" altLang="it-IT" sz="1600" b="1" i="0" u="none" strike="noStrike" kern="1200" cap="none" spc="0" normalizeH="0" baseline="0" noProof="0" smtClean="0">
                <a:ln>
                  <a:noFill/>
                </a:ln>
                <a:solidFill>
                  <a:srgbClr val="FF9900"/>
                </a:solidFill>
                <a:effectLst/>
                <a:uLnTx/>
                <a:uFillTx/>
                <a:latin typeface="Arial" panose="020B0604020202020204" pitchFamily="34" charset="0"/>
                <a:ea typeface="+mn-ea"/>
                <a:cs typeface="+mn-cs"/>
              </a:rPr>
              <a:pPr marL="0" marR="0" lvl="0" indent="0" algn="r" defTabSz="914400" rtl="0" eaLnBrk="0" fontAlgn="base" latinLnBrk="0" hangingPunct="0">
                <a:lnSpc>
                  <a:spcPct val="100000"/>
                </a:lnSpc>
                <a:spcBef>
                  <a:spcPct val="20000"/>
                </a:spcBef>
                <a:spcAft>
                  <a:spcPct val="0"/>
                </a:spcAft>
                <a:buClrTx/>
                <a:buSzTx/>
                <a:buFontTx/>
                <a:buNone/>
                <a:tabLst/>
                <a:defRPr/>
              </a:pPr>
              <a:t>32</a:t>
            </a:fld>
            <a:endParaRPr kumimoji="0" lang="it-IT" altLang="it-IT" sz="1600" b="1" i="0" u="none" strike="noStrike" kern="1200" cap="none" spc="0" normalizeH="0" baseline="0" noProof="0">
              <a:ln>
                <a:noFill/>
              </a:ln>
              <a:solidFill>
                <a:srgbClr val="FF9900"/>
              </a:solidFill>
              <a:effectLst/>
              <a:uLnTx/>
              <a:uFillTx/>
              <a:latin typeface="Arial" panose="020B0604020202020204" pitchFamily="34" charset="0"/>
              <a:ea typeface="+mn-ea"/>
              <a:cs typeface="+mn-cs"/>
            </a:endParaRPr>
          </a:p>
        </p:txBody>
      </p:sp>
      <p:sp>
        <p:nvSpPr>
          <p:cNvPr id="12293" name="CasellaDiTesto 23"/>
          <p:cNvSpPr txBox="1">
            <a:spLocks noChangeArrowheads="1"/>
          </p:cNvSpPr>
          <p:nvPr/>
        </p:nvSpPr>
        <p:spPr bwMode="auto">
          <a:xfrm>
            <a:off x="4045513" y="62858"/>
            <a:ext cx="3000375" cy="15204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spAutoFit/>
          </a:bodyPr>
          <a:lstStyle>
            <a:lvl1pPr>
              <a:spcBef>
                <a:spcPct val="20000"/>
              </a:spcBef>
              <a:buChar char="•"/>
              <a:defRPr sz="2000">
                <a:solidFill>
                  <a:schemeClr val="tx1"/>
                </a:solidFill>
                <a:latin typeface="Arial" panose="020B0604020202020204" pitchFamily="34" charset="0"/>
              </a:defRPr>
            </a:lvl1pPr>
            <a:lvl2pPr marL="742950" indent="-285750">
              <a:spcBef>
                <a:spcPct val="20000"/>
              </a:spcBef>
              <a:buClr>
                <a:srgbClr val="004C80"/>
              </a:buClr>
              <a:buSzPct val="85000"/>
              <a:buFont typeface="Wingdings" panose="05000000000000000000" pitchFamily="2" charset="2"/>
              <a:buChar char="§"/>
              <a:defRPr sz="2000">
                <a:solidFill>
                  <a:schemeClr val="tx1"/>
                </a:solidFill>
                <a:latin typeface="Arial" panose="020B0604020202020204" pitchFamily="34" charset="0"/>
              </a:defRPr>
            </a:lvl2pPr>
            <a:lvl3pPr marL="1143000" indent="-228600">
              <a:spcBef>
                <a:spcPct val="20000"/>
              </a:spcBef>
              <a:buClr>
                <a:srgbClr val="004D82"/>
              </a:buClr>
              <a:buChar char="•"/>
              <a:defRPr sz="2400">
                <a:solidFill>
                  <a:schemeClr val="tx1"/>
                </a:solidFill>
                <a:latin typeface="Arial" panose="020B0604020202020204" pitchFamily="34" charset="0"/>
              </a:defRPr>
            </a:lvl3pPr>
            <a:lvl4pPr marL="1600200" indent="-228600">
              <a:spcBef>
                <a:spcPct val="20000"/>
              </a:spcBef>
              <a:buClr>
                <a:srgbClr val="004C80"/>
              </a:buClr>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Minion Web" pitchFamily="18" charset="0"/>
              </a:defRPr>
            </a:lvl5pPr>
            <a:lvl6pPr marL="2514600" indent="-228600" eaLnBrk="0" fontAlgn="base" hangingPunct="0">
              <a:spcBef>
                <a:spcPct val="20000"/>
              </a:spcBef>
              <a:spcAft>
                <a:spcPct val="0"/>
              </a:spcAft>
              <a:buChar char="»"/>
              <a:defRPr sz="2000">
                <a:solidFill>
                  <a:schemeClr val="tx1"/>
                </a:solidFill>
                <a:latin typeface="Minion Web" pitchFamily="18" charset="0"/>
              </a:defRPr>
            </a:lvl6pPr>
            <a:lvl7pPr marL="2971800" indent="-228600" eaLnBrk="0" fontAlgn="base" hangingPunct="0">
              <a:spcBef>
                <a:spcPct val="20000"/>
              </a:spcBef>
              <a:spcAft>
                <a:spcPct val="0"/>
              </a:spcAft>
              <a:buChar char="»"/>
              <a:defRPr sz="2000">
                <a:solidFill>
                  <a:schemeClr val="tx1"/>
                </a:solidFill>
                <a:latin typeface="Minion Web" pitchFamily="18" charset="0"/>
              </a:defRPr>
            </a:lvl7pPr>
            <a:lvl8pPr marL="3429000" indent="-228600" eaLnBrk="0" fontAlgn="base" hangingPunct="0">
              <a:spcBef>
                <a:spcPct val="20000"/>
              </a:spcBef>
              <a:spcAft>
                <a:spcPct val="0"/>
              </a:spcAft>
              <a:buChar char="»"/>
              <a:defRPr sz="2000">
                <a:solidFill>
                  <a:schemeClr val="tx1"/>
                </a:solidFill>
                <a:latin typeface="Minion Web" pitchFamily="18" charset="0"/>
              </a:defRPr>
            </a:lvl8pPr>
            <a:lvl9pPr marL="3886200" indent="-228600" eaLnBrk="0" fontAlgn="base" hangingPunct="0">
              <a:spcBef>
                <a:spcPct val="20000"/>
              </a:spcBef>
              <a:spcAft>
                <a:spcPct val="0"/>
              </a:spcAft>
              <a:buChar char="»"/>
              <a:defRPr sz="2000">
                <a:solidFill>
                  <a:schemeClr val="tx1"/>
                </a:solidFill>
                <a:latin typeface="Minion Web"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defRPr/>
            </a:pPr>
            <a:r>
              <a:rPr kumimoji="0" lang="en-US" altLang="x-none" sz="2000" b="1" i="0" u="none" strike="noStrike" kern="1200" cap="none" spc="0" normalizeH="0" baseline="0" noProof="0" dirty="0">
                <a:ln>
                  <a:noFill/>
                </a:ln>
                <a:solidFill>
                  <a:srgbClr val="FF9900"/>
                </a:solidFill>
                <a:effectLst/>
                <a:uLnTx/>
                <a:uFillTx/>
                <a:latin typeface="Arial" panose="020B0604020202020204" pitchFamily="34" charset="0"/>
                <a:ea typeface="+mn-ea"/>
                <a:cs typeface="+mn-cs"/>
              </a:rPr>
              <a:t>ANALYSIS OF RESULTS</a:t>
            </a:r>
            <a:endParaRPr kumimoji="0" lang="it-IT" altLang="x-none" sz="2000" b="1" i="0" u="none" strike="noStrike" kern="1200" cap="none" spc="0" normalizeH="0" baseline="0" noProof="0" dirty="0">
              <a:ln>
                <a:noFill/>
              </a:ln>
              <a:solidFill>
                <a:srgbClr val="FF9900"/>
              </a:solidFill>
              <a:effectLst/>
              <a:uLnTx/>
              <a:uFillTx/>
              <a:latin typeface="Arial" panose="020B0604020202020204" pitchFamily="34" charset="0"/>
              <a:ea typeface="+mn-ea"/>
              <a:cs typeface="+mn-cs"/>
            </a:endParaRPr>
          </a:p>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it-IT" altLang="x-none" sz="2000" b="1" i="0" u="none" strike="noStrike" kern="1200" cap="none" spc="0" normalizeH="0" baseline="0" noProof="0" dirty="0">
              <a:ln>
                <a:noFill/>
              </a:ln>
              <a:solidFill>
                <a:srgbClr val="FF9900"/>
              </a:solidFill>
              <a:effectLst/>
              <a:uLnTx/>
              <a:uFillTx/>
              <a:latin typeface="Arial" panose="020B0604020202020204" pitchFamily="34" charset="0"/>
              <a:ea typeface="+mn-ea"/>
              <a:cs typeface="+mn-cs"/>
            </a:endParaRPr>
          </a:p>
          <a:p>
            <a:pPr marL="0" marR="0" lvl="0" indent="0" algn="l" defTabSz="914400" rtl="0" eaLnBrk="0" fontAlgn="base" latinLnBrk="0" hangingPunct="0">
              <a:lnSpc>
                <a:spcPct val="100000"/>
              </a:lnSpc>
              <a:spcBef>
                <a:spcPct val="20000"/>
              </a:spcBef>
              <a:spcAft>
                <a:spcPct val="0"/>
              </a:spcAft>
              <a:buClrTx/>
              <a:buSzTx/>
              <a:buFontTx/>
              <a:buNone/>
              <a:tabLst/>
              <a:defRPr/>
            </a:pPr>
            <a:endParaRPr kumimoji="0" lang="en-US" altLang="it-IT" sz="24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p:sp>
        <p:nvSpPr>
          <p:cNvPr id="4" name="CasellaDiTesto 3"/>
          <p:cNvSpPr txBox="1"/>
          <p:nvPr/>
        </p:nvSpPr>
        <p:spPr>
          <a:xfrm>
            <a:off x="594576" y="674511"/>
            <a:ext cx="7200900" cy="1569660"/>
          </a:xfrm>
          <a:prstGeom prst="rect">
            <a:avLst/>
          </a:prstGeom>
          <a:noFill/>
        </p:spPr>
        <p:txBody>
          <a:bodyPr wrap="square" rtlCol="0" anchor="t">
            <a:spAutoFit/>
          </a:bodyPr>
          <a:lstStyle/>
          <a:p>
            <a:pPr marL="627063" marR="0" lvl="0" indent="-354013" algn="l" defTabSz="914400" rtl="0" eaLnBrk="0" fontAlgn="base" latinLnBrk="0" hangingPunct="0">
              <a:lnSpc>
                <a:spcPct val="100000"/>
              </a:lnSpc>
              <a:spcBef>
                <a:spcPct val="0"/>
              </a:spcBef>
              <a:spcAft>
                <a:spcPct val="0"/>
              </a:spcAft>
              <a:buClrTx/>
              <a:buSzTx/>
              <a:buFont typeface="Wingdings" panose="05000000000000000000" pitchFamily="2" charset="2"/>
              <a:buChar char="ü"/>
              <a:tabLst/>
              <a:defRPr/>
            </a:pPr>
            <a:endParaRPr kumimoji="0" lang="it-IT" sz="24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800100" marR="0" lvl="1" indent="-342900" algn="l" defTabSz="914400" rtl="0" eaLnBrk="0" fontAlgn="base" latinLnBrk="0" hangingPunct="0">
              <a:lnSpc>
                <a:spcPct val="200000"/>
              </a:lnSpc>
              <a:spcBef>
                <a:spcPct val="0"/>
              </a:spcBef>
              <a:spcAft>
                <a:spcPct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800100" marR="0" lvl="1" indent="-342900" algn="l" defTabSz="914400" rtl="0" eaLnBrk="0" fontAlgn="base" latinLnBrk="0" hangingPunct="0">
              <a:lnSpc>
                <a:spcPct val="200000"/>
              </a:lnSpc>
              <a:spcBef>
                <a:spcPct val="0"/>
              </a:spcBef>
              <a:spcAft>
                <a:spcPct val="0"/>
              </a:spcAft>
              <a:buClrTx/>
              <a:buSzTx/>
              <a:buFont typeface="Arial" panose="020B0604020202020204" pitchFamily="34" charset="0"/>
              <a:buChar char="•"/>
              <a:tabLst/>
              <a:defRPr/>
            </a:pPr>
            <a:endParaRPr kumimoji="0" lang="it-IT"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p:sp>
        <p:nvSpPr>
          <p:cNvPr id="7" name="Rettangolo 6"/>
          <p:cNvSpPr/>
          <p:nvPr/>
        </p:nvSpPr>
        <p:spPr bwMode="auto">
          <a:xfrm>
            <a:off x="4329112" y="3186112"/>
            <a:ext cx="914400" cy="914400"/>
          </a:xfrm>
          <a:prstGeom prst="rect">
            <a:avLst/>
          </a:prstGeom>
          <a:no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lvl="0" indent="0" algn="l" defTabSz="914400" rtl="0" eaLnBrk="0" fontAlgn="base" latinLnBrk="0" hangingPunct="0">
              <a:lnSpc>
                <a:spcPct val="100000"/>
              </a:lnSpc>
              <a:spcBef>
                <a:spcPct val="20000"/>
              </a:spcBef>
              <a:spcAft>
                <a:spcPct val="0"/>
              </a:spcAft>
              <a:buClrTx/>
              <a:buSzTx/>
              <a:buFontTx/>
              <a:buNone/>
              <a:tabLst/>
              <a:defRPr/>
            </a:pPr>
            <a:endParaRPr kumimoji="0" lang="it-IT" sz="2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0" name="Rettangolo 9"/>
          <p:cNvSpPr/>
          <p:nvPr/>
        </p:nvSpPr>
        <p:spPr bwMode="auto">
          <a:xfrm>
            <a:off x="4543425" y="3400425"/>
            <a:ext cx="914400" cy="914400"/>
          </a:xfrm>
          <a:prstGeom prst="rect">
            <a:avLst/>
          </a:prstGeom>
          <a:no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lvl="0" indent="0" algn="l" defTabSz="914400" rtl="0" eaLnBrk="0" fontAlgn="base" latinLnBrk="0" hangingPunct="0">
              <a:lnSpc>
                <a:spcPct val="100000"/>
              </a:lnSpc>
              <a:spcBef>
                <a:spcPct val="20000"/>
              </a:spcBef>
              <a:spcAft>
                <a:spcPct val="0"/>
              </a:spcAft>
              <a:buClrTx/>
              <a:buSzTx/>
              <a:buFontTx/>
              <a:buNone/>
              <a:tabLst/>
              <a:defRPr/>
            </a:pPr>
            <a:endParaRPr kumimoji="0" lang="it-IT" sz="2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1" name="Rettangolo con angoli arrotondati 10"/>
          <p:cNvSpPr/>
          <p:nvPr/>
        </p:nvSpPr>
        <p:spPr bwMode="auto">
          <a:xfrm>
            <a:off x="4757737" y="3614737"/>
            <a:ext cx="914400" cy="914400"/>
          </a:xfrm>
          <a:prstGeom prst="roundRect">
            <a:avLst/>
          </a:prstGeom>
          <a:no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lvl="0" indent="0" algn="l" defTabSz="914400" rtl="0" eaLnBrk="0" fontAlgn="base" latinLnBrk="0" hangingPunct="0">
              <a:lnSpc>
                <a:spcPct val="100000"/>
              </a:lnSpc>
              <a:spcBef>
                <a:spcPct val="20000"/>
              </a:spcBef>
              <a:spcAft>
                <a:spcPct val="0"/>
              </a:spcAft>
              <a:buClrTx/>
              <a:buSzTx/>
              <a:buFontTx/>
              <a:buNone/>
              <a:tabLst/>
              <a:defRPr/>
            </a:pPr>
            <a:endParaRPr kumimoji="0" lang="it-IT" sz="2400" b="0" i="0" u="none" strike="noStrike" kern="1200" cap="none" spc="0" normalizeH="0" baseline="0" noProof="0">
              <a:ln>
                <a:noFill/>
              </a:ln>
              <a:solidFill>
                <a:srgbClr val="000000"/>
              </a:solidFill>
              <a:effectLst/>
              <a:uLnTx/>
              <a:uFillTx/>
              <a:latin typeface="Arial" charset="0"/>
              <a:ea typeface="+mn-ea"/>
              <a:cs typeface="+mn-cs"/>
            </a:endParaRPr>
          </a:p>
        </p:txBody>
      </p:sp>
      <p:graphicFrame>
        <p:nvGraphicFramePr>
          <p:cNvPr id="12" name="Grafico 11"/>
          <p:cNvGraphicFramePr>
            <a:graphicFrameLocks/>
          </p:cNvGraphicFramePr>
          <p:nvPr>
            <p:extLst/>
          </p:nvPr>
        </p:nvGraphicFramePr>
        <p:xfrm>
          <a:off x="594576" y="993608"/>
          <a:ext cx="3905250" cy="2939448"/>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3" name="Grafico 12"/>
          <p:cNvGraphicFramePr>
            <a:graphicFrameLocks/>
          </p:cNvGraphicFramePr>
          <p:nvPr>
            <p:extLst/>
          </p:nvPr>
        </p:nvGraphicFramePr>
        <p:xfrm>
          <a:off x="5000625" y="996693"/>
          <a:ext cx="3905250" cy="2936363"/>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4" name="Grafico 13"/>
          <p:cNvGraphicFramePr>
            <a:graphicFrameLocks/>
          </p:cNvGraphicFramePr>
          <p:nvPr>
            <p:extLst/>
          </p:nvPr>
        </p:nvGraphicFramePr>
        <p:xfrm>
          <a:off x="2915816" y="3736975"/>
          <a:ext cx="3910012" cy="2876550"/>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221098278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Titolo 21"/>
          <p:cNvSpPr>
            <a:spLocks noGrp="1"/>
          </p:cNvSpPr>
          <p:nvPr>
            <p:ph type="title"/>
          </p:nvPr>
        </p:nvSpPr>
        <p:spPr>
          <a:xfrm>
            <a:off x="755576" y="128772"/>
            <a:ext cx="3060774" cy="585763"/>
          </a:xfrm>
        </p:spPr>
        <p:txBody>
          <a:bodyPr/>
          <a:lstStyle/>
          <a:p>
            <a:pPr algn="ctr"/>
            <a:r>
              <a:rPr lang="it-IT" altLang="it-IT" sz="2000" dirty="0"/>
              <a:t>AUTOMATION OF AN ELEVATOR PLANT</a:t>
            </a:r>
            <a:endParaRPr lang="en-US" altLang="it-IT" sz="2000" dirty="0"/>
          </a:p>
        </p:txBody>
      </p:sp>
      <p:sp>
        <p:nvSpPr>
          <p:cNvPr id="12292" name="Segnaposto numero diapositiva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000">
                <a:solidFill>
                  <a:schemeClr val="tx1"/>
                </a:solidFill>
                <a:latin typeface="Arial" panose="020B0604020202020204" pitchFamily="34" charset="0"/>
              </a:defRPr>
            </a:lvl1pPr>
            <a:lvl2pPr marL="742950" indent="-285750">
              <a:spcBef>
                <a:spcPct val="20000"/>
              </a:spcBef>
              <a:buClr>
                <a:srgbClr val="004C80"/>
              </a:buClr>
              <a:buSzPct val="85000"/>
              <a:buFont typeface="Wingdings" panose="05000000000000000000" pitchFamily="2" charset="2"/>
              <a:buChar char="§"/>
              <a:defRPr sz="2000">
                <a:solidFill>
                  <a:schemeClr val="tx1"/>
                </a:solidFill>
                <a:latin typeface="Arial" panose="020B0604020202020204" pitchFamily="34" charset="0"/>
              </a:defRPr>
            </a:lvl2pPr>
            <a:lvl3pPr marL="1143000" indent="-228600">
              <a:spcBef>
                <a:spcPct val="20000"/>
              </a:spcBef>
              <a:buClr>
                <a:srgbClr val="004D82"/>
              </a:buClr>
              <a:buChar char="•"/>
              <a:defRPr sz="2400">
                <a:solidFill>
                  <a:schemeClr val="tx1"/>
                </a:solidFill>
                <a:latin typeface="Arial" panose="020B0604020202020204" pitchFamily="34" charset="0"/>
              </a:defRPr>
            </a:lvl3pPr>
            <a:lvl4pPr marL="1600200" indent="-228600">
              <a:spcBef>
                <a:spcPct val="20000"/>
              </a:spcBef>
              <a:buClr>
                <a:srgbClr val="004C80"/>
              </a:buClr>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Minion Web" pitchFamily="18" charset="0"/>
              </a:defRPr>
            </a:lvl5pPr>
            <a:lvl6pPr marL="2514600" indent="-228600" eaLnBrk="0" fontAlgn="base" hangingPunct="0">
              <a:spcBef>
                <a:spcPct val="20000"/>
              </a:spcBef>
              <a:spcAft>
                <a:spcPct val="0"/>
              </a:spcAft>
              <a:buChar char="»"/>
              <a:defRPr sz="2000">
                <a:solidFill>
                  <a:schemeClr val="tx1"/>
                </a:solidFill>
                <a:latin typeface="Minion Web" pitchFamily="18" charset="0"/>
              </a:defRPr>
            </a:lvl6pPr>
            <a:lvl7pPr marL="2971800" indent="-228600" eaLnBrk="0" fontAlgn="base" hangingPunct="0">
              <a:spcBef>
                <a:spcPct val="20000"/>
              </a:spcBef>
              <a:spcAft>
                <a:spcPct val="0"/>
              </a:spcAft>
              <a:buChar char="»"/>
              <a:defRPr sz="2000">
                <a:solidFill>
                  <a:schemeClr val="tx1"/>
                </a:solidFill>
                <a:latin typeface="Minion Web" pitchFamily="18" charset="0"/>
              </a:defRPr>
            </a:lvl7pPr>
            <a:lvl8pPr marL="3429000" indent="-228600" eaLnBrk="0" fontAlgn="base" hangingPunct="0">
              <a:spcBef>
                <a:spcPct val="20000"/>
              </a:spcBef>
              <a:spcAft>
                <a:spcPct val="0"/>
              </a:spcAft>
              <a:buChar char="»"/>
              <a:defRPr sz="2000">
                <a:solidFill>
                  <a:schemeClr val="tx1"/>
                </a:solidFill>
                <a:latin typeface="Minion Web" pitchFamily="18" charset="0"/>
              </a:defRPr>
            </a:lvl8pPr>
            <a:lvl9pPr marL="3886200" indent="-228600" eaLnBrk="0" fontAlgn="base" hangingPunct="0">
              <a:spcBef>
                <a:spcPct val="20000"/>
              </a:spcBef>
              <a:spcAft>
                <a:spcPct val="0"/>
              </a:spcAft>
              <a:buChar char="»"/>
              <a:defRPr sz="2000">
                <a:solidFill>
                  <a:schemeClr val="tx1"/>
                </a:solidFill>
                <a:latin typeface="Minion Web" pitchFamily="18" charset="0"/>
              </a:defRPr>
            </a:lvl9pPr>
          </a:lstStyle>
          <a:p>
            <a:pPr marL="0" marR="0" lvl="0" indent="0" algn="r" defTabSz="914400" rtl="0" eaLnBrk="0" fontAlgn="base" latinLnBrk="0" hangingPunct="0">
              <a:lnSpc>
                <a:spcPct val="100000"/>
              </a:lnSpc>
              <a:spcBef>
                <a:spcPct val="20000"/>
              </a:spcBef>
              <a:spcAft>
                <a:spcPct val="0"/>
              </a:spcAft>
              <a:buClrTx/>
              <a:buSzTx/>
              <a:buFontTx/>
              <a:buNone/>
              <a:tabLst/>
              <a:defRPr/>
            </a:pPr>
            <a:fld id="{C0A7B27E-524A-4B95-8734-FF533117F337}" type="slidenum">
              <a:rPr kumimoji="0" lang="it-IT" altLang="it-IT" sz="1600" b="1" i="0" u="none" strike="noStrike" kern="1200" cap="none" spc="0" normalizeH="0" baseline="0" noProof="0" smtClean="0">
                <a:ln>
                  <a:noFill/>
                </a:ln>
                <a:solidFill>
                  <a:srgbClr val="FF9900"/>
                </a:solidFill>
                <a:effectLst/>
                <a:uLnTx/>
                <a:uFillTx/>
                <a:latin typeface="Arial" panose="020B0604020202020204" pitchFamily="34" charset="0"/>
                <a:ea typeface="+mn-ea"/>
                <a:cs typeface="+mn-cs"/>
              </a:rPr>
              <a:pPr marL="0" marR="0" lvl="0" indent="0" algn="r" defTabSz="914400" rtl="0" eaLnBrk="0" fontAlgn="base" latinLnBrk="0" hangingPunct="0">
                <a:lnSpc>
                  <a:spcPct val="100000"/>
                </a:lnSpc>
                <a:spcBef>
                  <a:spcPct val="20000"/>
                </a:spcBef>
                <a:spcAft>
                  <a:spcPct val="0"/>
                </a:spcAft>
                <a:buClrTx/>
                <a:buSzTx/>
                <a:buFontTx/>
                <a:buNone/>
                <a:tabLst/>
                <a:defRPr/>
              </a:pPr>
              <a:t>33</a:t>
            </a:fld>
            <a:endParaRPr kumimoji="0" lang="it-IT" altLang="it-IT" sz="1600" b="1" i="0" u="none" strike="noStrike" kern="1200" cap="none" spc="0" normalizeH="0" baseline="0" noProof="0">
              <a:ln>
                <a:noFill/>
              </a:ln>
              <a:solidFill>
                <a:srgbClr val="FF9900"/>
              </a:solidFill>
              <a:effectLst/>
              <a:uLnTx/>
              <a:uFillTx/>
              <a:latin typeface="Arial" panose="020B0604020202020204" pitchFamily="34" charset="0"/>
              <a:ea typeface="+mn-ea"/>
              <a:cs typeface="+mn-cs"/>
            </a:endParaRPr>
          </a:p>
        </p:txBody>
      </p:sp>
      <p:sp>
        <p:nvSpPr>
          <p:cNvPr id="12293" name="CasellaDiTesto 23"/>
          <p:cNvSpPr txBox="1">
            <a:spLocks noChangeArrowheads="1"/>
          </p:cNvSpPr>
          <p:nvPr/>
        </p:nvSpPr>
        <p:spPr bwMode="auto">
          <a:xfrm>
            <a:off x="4116951" y="177158"/>
            <a:ext cx="3000375" cy="1212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spAutoFit/>
          </a:bodyPr>
          <a:lstStyle>
            <a:lvl1pPr>
              <a:spcBef>
                <a:spcPct val="20000"/>
              </a:spcBef>
              <a:buChar char="•"/>
              <a:defRPr sz="2000">
                <a:solidFill>
                  <a:schemeClr val="tx1"/>
                </a:solidFill>
                <a:latin typeface="Arial" panose="020B0604020202020204" pitchFamily="34" charset="0"/>
              </a:defRPr>
            </a:lvl1pPr>
            <a:lvl2pPr marL="742950" indent="-285750">
              <a:spcBef>
                <a:spcPct val="20000"/>
              </a:spcBef>
              <a:buClr>
                <a:srgbClr val="004C80"/>
              </a:buClr>
              <a:buSzPct val="85000"/>
              <a:buFont typeface="Wingdings" panose="05000000000000000000" pitchFamily="2" charset="2"/>
              <a:buChar char="§"/>
              <a:defRPr sz="2000">
                <a:solidFill>
                  <a:schemeClr val="tx1"/>
                </a:solidFill>
                <a:latin typeface="Arial" panose="020B0604020202020204" pitchFamily="34" charset="0"/>
              </a:defRPr>
            </a:lvl2pPr>
            <a:lvl3pPr marL="1143000" indent="-228600">
              <a:spcBef>
                <a:spcPct val="20000"/>
              </a:spcBef>
              <a:buClr>
                <a:srgbClr val="004D82"/>
              </a:buClr>
              <a:buChar char="•"/>
              <a:defRPr sz="2400">
                <a:solidFill>
                  <a:schemeClr val="tx1"/>
                </a:solidFill>
                <a:latin typeface="Arial" panose="020B0604020202020204" pitchFamily="34" charset="0"/>
              </a:defRPr>
            </a:lvl3pPr>
            <a:lvl4pPr marL="1600200" indent="-228600">
              <a:spcBef>
                <a:spcPct val="20000"/>
              </a:spcBef>
              <a:buClr>
                <a:srgbClr val="004C80"/>
              </a:buClr>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Minion Web" pitchFamily="18" charset="0"/>
              </a:defRPr>
            </a:lvl5pPr>
            <a:lvl6pPr marL="2514600" indent="-228600" eaLnBrk="0" fontAlgn="base" hangingPunct="0">
              <a:spcBef>
                <a:spcPct val="20000"/>
              </a:spcBef>
              <a:spcAft>
                <a:spcPct val="0"/>
              </a:spcAft>
              <a:buChar char="»"/>
              <a:defRPr sz="2000">
                <a:solidFill>
                  <a:schemeClr val="tx1"/>
                </a:solidFill>
                <a:latin typeface="Minion Web" pitchFamily="18" charset="0"/>
              </a:defRPr>
            </a:lvl6pPr>
            <a:lvl7pPr marL="2971800" indent="-228600" eaLnBrk="0" fontAlgn="base" hangingPunct="0">
              <a:spcBef>
                <a:spcPct val="20000"/>
              </a:spcBef>
              <a:spcAft>
                <a:spcPct val="0"/>
              </a:spcAft>
              <a:buChar char="»"/>
              <a:defRPr sz="2000">
                <a:solidFill>
                  <a:schemeClr val="tx1"/>
                </a:solidFill>
                <a:latin typeface="Minion Web" pitchFamily="18" charset="0"/>
              </a:defRPr>
            </a:lvl7pPr>
            <a:lvl8pPr marL="3429000" indent="-228600" eaLnBrk="0" fontAlgn="base" hangingPunct="0">
              <a:spcBef>
                <a:spcPct val="20000"/>
              </a:spcBef>
              <a:spcAft>
                <a:spcPct val="0"/>
              </a:spcAft>
              <a:buChar char="»"/>
              <a:defRPr sz="2000">
                <a:solidFill>
                  <a:schemeClr val="tx1"/>
                </a:solidFill>
                <a:latin typeface="Minion Web" pitchFamily="18" charset="0"/>
              </a:defRPr>
            </a:lvl8pPr>
            <a:lvl9pPr marL="3886200" indent="-228600" eaLnBrk="0" fontAlgn="base" hangingPunct="0">
              <a:spcBef>
                <a:spcPct val="20000"/>
              </a:spcBef>
              <a:spcAft>
                <a:spcPct val="0"/>
              </a:spcAft>
              <a:buChar char="»"/>
              <a:defRPr sz="2000">
                <a:solidFill>
                  <a:schemeClr val="tx1"/>
                </a:solidFill>
                <a:latin typeface="Minion Web"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defRPr/>
            </a:pPr>
            <a:r>
              <a:rPr kumimoji="0" lang="en-US" altLang="x-none" sz="2000" b="1" i="0" u="none" strike="noStrike" kern="1200" cap="none" spc="0" normalizeH="0" baseline="0" noProof="0" dirty="0">
                <a:ln>
                  <a:noFill/>
                </a:ln>
                <a:solidFill>
                  <a:srgbClr val="FF9900"/>
                </a:solidFill>
                <a:effectLst/>
                <a:uLnTx/>
                <a:uFillTx/>
                <a:latin typeface="Arial" panose="020B0604020202020204" pitchFamily="34" charset="0"/>
                <a:ea typeface="+mn-ea"/>
                <a:cs typeface="+mn-cs"/>
              </a:rPr>
              <a:t>CONCLUSION</a:t>
            </a:r>
            <a:endParaRPr kumimoji="0" lang="it-IT" altLang="x-none" sz="2000" b="1" i="0" u="none" strike="noStrike" kern="1200" cap="none" spc="0" normalizeH="0" baseline="0" noProof="0" dirty="0">
              <a:ln>
                <a:noFill/>
              </a:ln>
              <a:solidFill>
                <a:srgbClr val="FF9900"/>
              </a:solidFill>
              <a:effectLst/>
              <a:uLnTx/>
              <a:uFillTx/>
              <a:latin typeface="Arial" panose="020B0604020202020204" pitchFamily="34" charset="0"/>
              <a:ea typeface="+mn-ea"/>
              <a:cs typeface="+mn-cs"/>
            </a:endParaRPr>
          </a:p>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it-IT" altLang="x-none" sz="2000" b="1" i="0" u="none" strike="noStrike" kern="1200" cap="none" spc="0" normalizeH="0" baseline="0" noProof="0" dirty="0">
              <a:ln>
                <a:noFill/>
              </a:ln>
              <a:solidFill>
                <a:srgbClr val="FF9900"/>
              </a:solidFill>
              <a:effectLst/>
              <a:uLnTx/>
              <a:uFillTx/>
              <a:latin typeface="Arial" panose="020B0604020202020204" pitchFamily="34" charset="0"/>
              <a:ea typeface="+mn-ea"/>
              <a:cs typeface="+mn-cs"/>
            </a:endParaRPr>
          </a:p>
          <a:p>
            <a:pPr marL="0" marR="0" lvl="0" indent="0" algn="l" defTabSz="914400" rtl="0" eaLnBrk="0" fontAlgn="base" latinLnBrk="0" hangingPunct="0">
              <a:lnSpc>
                <a:spcPct val="100000"/>
              </a:lnSpc>
              <a:spcBef>
                <a:spcPct val="20000"/>
              </a:spcBef>
              <a:spcAft>
                <a:spcPct val="0"/>
              </a:spcAft>
              <a:buClrTx/>
              <a:buSzTx/>
              <a:buFontTx/>
              <a:buNone/>
              <a:tabLst/>
              <a:defRPr/>
            </a:pPr>
            <a:endParaRPr kumimoji="0" lang="en-US" altLang="it-IT" sz="24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p:graphicFrame>
        <p:nvGraphicFramePr>
          <p:cNvPr id="2" name="Diagramma 1"/>
          <p:cNvGraphicFramePr/>
          <p:nvPr>
            <p:extLst/>
          </p:nvPr>
        </p:nvGraphicFramePr>
        <p:xfrm>
          <a:off x="755576" y="1556792"/>
          <a:ext cx="7621257" cy="410192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14867560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Titolo 21"/>
          <p:cNvSpPr>
            <a:spLocks noGrp="1"/>
          </p:cNvSpPr>
          <p:nvPr>
            <p:ph type="title"/>
          </p:nvPr>
        </p:nvSpPr>
        <p:spPr>
          <a:xfrm>
            <a:off x="755576" y="128772"/>
            <a:ext cx="3060774" cy="585763"/>
          </a:xfrm>
        </p:spPr>
        <p:txBody>
          <a:bodyPr/>
          <a:lstStyle/>
          <a:p>
            <a:pPr algn="ctr"/>
            <a:r>
              <a:rPr lang="it-IT" altLang="it-IT" sz="2000" dirty="0"/>
              <a:t>AUTOMATION OF AN ELEVATOR PLANT</a:t>
            </a:r>
            <a:endParaRPr lang="en-US" altLang="it-IT" sz="2000" dirty="0"/>
          </a:p>
        </p:txBody>
      </p:sp>
      <p:sp>
        <p:nvSpPr>
          <p:cNvPr id="12292" name="Segnaposto numero diapositiva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000">
                <a:solidFill>
                  <a:schemeClr val="tx1"/>
                </a:solidFill>
                <a:latin typeface="Arial" panose="020B0604020202020204" pitchFamily="34" charset="0"/>
              </a:defRPr>
            </a:lvl1pPr>
            <a:lvl2pPr marL="742950" indent="-285750">
              <a:spcBef>
                <a:spcPct val="20000"/>
              </a:spcBef>
              <a:buClr>
                <a:srgbClr val="004C80"/>
              </a:buClr>
              <a:buSzPct val="85000"/>
              <a:buFont typeface="Wingdings" panose="05000000000000000000" pitchFamily="2" charset="2"/>
              <a:buChar char="§"/>
              <a:defRPr sz="2000">
                <a:solidFill>
                  <a:schemeClr val="tx1"/>
                </a:solidFill>
                <a:latin typeface="Arial" panose="020B0604020202020204" pitchFamily="34" charset="0"/>
              </a:defRPr>
            </a:lvl2pPr>
            <a:lvl3pPr marL="1143000" indent="-228600">
              <a:spcBef>
                <a:spcPct val="20000"/>
              </a:spcBef>
              <a:buClr>
                <a:srgbClr val="004D82"/>
              </a:buClr>
              <a:buChar char="•"/>
              <a:defRPr sz="2400">
                <a:solidFill>
                  <a:schemeClr val="tx1"/>
                </a:solidFill>
                <a:latin typeface="Arial" panose="020B0604020202020204" pitchFamily="34" charset="0"/>
              </a:defRPr>
            </a:lvl3pPr>
            <a:lvl4pPr marL="1600200" indent="-228600">
              <a:spcBef>
                <a:spcPct val="20000"/>
              </a:spcBef>
              <a:buClr>
                <a:srgbClr val="004C80"/>
              </a:buClr>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Minion Web" pitchFamily="18" charset="0"/>
              </a:defRPr>
            </a:lvl5pPr>
            <a:lvl6pPr marL="2514600" indent="-228600" eaLnBrk="0" fontAlgn="base" hangingPunct="0">
              <a:spcBef>
                <a:spcPct val="20000"/>
              </a:spcBef>
              <a:spcAft>
                <a:spcPct val="0"/>
              </a:spcAft>
              <a:buChar char="»"/>
              <a:defRPr sz="2000">
                <a:solidFill>
                  <a:schemeClr val="tx1"/>
                </a:solidFill>
                <a:latin typeface="Minion Web" pitchFamily="18" charset="0"/>
              </a:defRPr>
            </a:lvl6pPr>
            <a:lvl7pPr marL="2971800" indent="-228600" eaLnBrk="0" fontAlgn="base" hangingPunct="0">
              <a:spcBef>
                <a:spcPct val="20000"/>
              </a:spcBef>
              <a:spcAft>
                <a:spcPct val="0"/>
              </a:spcAft>
              <a:buChar char="»"/>
              <a:defRPr sz="2000">
                <a:solidFill>
                  <a:schemeClr val="tx1"/>
                </a:solidFill>
                <a:latin typeface="Minion Web" pitchFamily="18" charset="0"/>
              </a:defRPr>
            </a:lvl7pPr>
            <a:lvl8pPr marL="3429000" indent="-228600" eaLnBrk="0" fontAlgn="base" hangingPunct="0">
              <a:spcBef>
                <a:spcPct val="20000"/>
              </a:spcBef>
              <a:spcAft>
                <a:spcPct val="0"/>
              </a:spcAft>
              <a:buChar char="»"/>
              <a:defRPr sz="2000">
                <a:solidFill>
                  <a:schemeClr val="tx1"/>
                </a:solidFill>
                <a:latin typeface="Minion Web" pitchFamily="18" charset="0"/>
              </a:defRPr>
            </a:lvl8pPr>
            <a:lvl9pPr marL="3886200" indent="-228600" eaLnBrk="0" fontAlgn="base" hangingPunct="0">
              <a:spcBef>
                <a:spcPct val="20000"/>
              </a:spcBef>
              <a:spcAft>
                <a:spcPct val="0"/>
              </a:spcAft>
              <a:buChar char="»"/>
              <a:defRPr sz="2000">
                <a:solidFill>
                  <a:schemeClr val="tx1"/>
                </a:solidFill>
                <a:latin typeface="Minion Web" pitchFamily="18" charset="0"/>
              </a:defRPr>
            </a:lvl9pPr>
          </a:lstStyle>
          <a:p>
            <a:pPr marL="0" marR="0" lvl="0" indent="0" algn="r" defTabSz="914400" rtl="0" eaLnBrk="0" fontAlgn="base" latinLnBrk="0" hangingPunct="0">
              <a:lnSpc>
                <a:spcPct val="100000"/>
              </a:lnSpc>
              <a:spcBef>
                <a:spcPct val="20000"/>
              </a:spcBef>
              <a:spcAft>
                <a:spcPct val="0"/>
              </a:spcAft>
              <a:buClrTx/>
              <a:buSzTx/>
              <a:buFontTx/>
              <a:buNone/>
              <a:tabLst/>
              <a:defRPr/>
            </a:pPr>
            <a:fld id="{C0A7B27E-524A-4B95-8734-FF533117F337}" type="slidenum">
              <a:rPr kumimoji="0" lang="it-IT" altLang="it-IT" sz="1600" b="1" i="0" u="none" strike="noStrike" kern="1200" cap="none" spc="0" normalizeH="0" baseline="0" noProof="0" smtClean="0">
                <a:ln>
                  <a:noFill/>
                </a:ln>
                <a:solidFill>
                  <a:srgbClr val="FF9900"/>
                </a:solidFill>
                <a:effectLst/>
                <a:uLnTx/>
                <a:uFillTx/>
                <a:latin typeface="Arial" panose="020B0604020202020204" pitchFamily="34" charset="0"/>
                <a:ea typeface="+mn-ea"/>
                <a:cs typeface="+mn-cs"/>
              </a:rPr>
              <a:pPr marL="0" marR="0" lvl="0" indent="0" algn="r" defTabSz="914400" rtl="0" eaLnBrk="0" fontAlgn="base" latinLnBrk="0" hangingPunct="0">
                <a:lnSpc>
                  <a:spcPct val="100000"/>
                </a:lnSpc>
                <a:spcBef>
                  <a:spcPct val="20000"/>
                </a:spcBef>
                <a:spcAft>
                  <a:spcPct val="0"/>
                </a:spcAft>
                <a:buClrTx/>
                <a:buSzTx/>
                <a:buFontTx/>
                <a:buNone/>
                <a:tabLst/>
                <a:defRPr/>
              </a:pPr>
              <a:t>34</a:t>
            </a:fld>
            <a:endParaRPr kumimoji="0" lang="it-IT" altLang="it-IT" sz="1600" b="1" i="0" u="none" strike="noStrike" kern="1200" cap="none" spc="0" normalizeH="0" baseline="0" noProof="0">
              <a:ln>
                <a:noFill/>
              </a:ln>
              <a:solidFill>
                <a:srgbClr val="FF9900"/>
              </a:solidFill>
              <a:effectLst/>
              <a:uLnTx/>
              <a:uFillTx/>
              <a:latin typeface="Arial" panose="020B0604020202020204" pitchFamily="34" charset="0"/>
              <a:ea typeface="+mn-ea"/>
              <a:cs typeface="+mn-cs"/>
            </a:endParaRPr>
          </a:p>
        </p:txBody>
      </p:sp>
      <p:sp>
        <p:nvSpPr>
          <p:cNvPr id="12293" name="CasellaDiTesto 23"/>
          <p:cNvSpPr txBox="1">
            <a:spLocks noChangeArrowheads="1"/>
          </p:cNvSpPr>
          <p:nvPr/>
        </p:nvSpPr>
        <p:spPr bwMode="auto">
          <a:xfrm>
            <a:off x="4116951" y="177158"/>
            <a:ext cx="3000375" cy="1212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spAutoFit/>
          </a:bodyPr>
          <a:lstStyle>
            <a:lvl1pPr>
              <a:spcBef>
                <a:spcPct val="20000"/>
              </a:spcBef>
              <a:buChar char="•"/>
              <a:defRPr sz="2000">
                <a:solidFill>
                  <a:schemeClr val="tx1"/>
                </a:solidFill>
                <a:latin typeface="Arial" panose="020B0604020202020204" pitchFamily="34" charset="0"/>
              </a:defRPr>
            </a:lvl1pPr>
            <a:lvl2pPr marL="742950" indent="-285750">
              <a:spcBef>
                <a:spcPct val="20000"/>
              </a:spcBef>
              <a:buClr>
                <a:srgbClr val="004C80"/>
              </a:buClr>
              <a:buSzPct val="85000"/>
              <a:buFont typeface="Wingdings" panose="05000000000000000000" pitchFamily="2" charset="2"/>
              <a:buChar char="§"/>
              <a:defRPr sz="2000">
                <a:solidFill>
                  <a:schemeClr val="tx1"/>
                </a:solidFill>
                <a:latin typeface="Arial" panose="020B0604020202020204" pitchFamily="34" charset="0"/>
              </a:defRPr>
            </a:lvl2pPr>
            <a:lvl3pPr marL="1143000" indent="-228600">
              <a:spcBef>
                <a:spcPct val="20000"/>
              </a:spcBef>
              <a:buClr>
                <a:srgbClr val="004D82"/>
              </a:buClr>
              <a:buChar char="•"/>
              <a:defRPr sz="2400">
                <a:solidFill>
                  <a:schemeClr val="tx1"/>
                </a:solidFill>
                <a:latin typeface="Arial" panose="020B0604020202020204" pitchFamily="34" charset="0"/>
              </a:defRPr>
            </a:lvl3pPr>
            <a:lvl4pPr marL="1600200" indent="-228600">
              <a:spcBef>
                <a:spcPct val="20000"/>
              </a:spcBef>
              <a:buClr>
                <a:srgbClr val="004C80"/>
              </a:buClr>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Minion Web" pitchFamily="18" charset="0"/>
              </a:defRPr>
            </a:lvl5pPr>
            <a:lvl6pPr marL="2514600" indent="-228600" eaLnBrk="0" fontAlgn="base" hangingPunct="0">
              <a:spcBef>
                <a:spcPct val="20000"/>
              </a:spcBef>
              <a:spcAft>
                <a:spcPct val="0"/>
              </a:spcAft>
              <a:buChar char="»"/>
              <a:defRPr sz="2000">
                <a:solidFill>
                  <a:schemeClr val="tx1"/>
                </a:solidFill>
                <a:latin typeface="Minion Web" pitchFamily="18" charset="0"/>
              </a:defRPr>
            </a:lvl6pPr>
            <a:lvl7pPr marL="2971800" indent="-228600" eaLnBrk="0" fontAlgn="base" hangingPunct="0">
              <a:spcBef>
                <a:spcPct val="20000"/>
              </a:spcBef>
              <a:spcAft>
                <a:spcPct val="0"/>
              </a:spcAft>
              <a:buChar char="»"/>
              <a:defRPr sz="2000">
                <a:solidFill>
                  <a:schemeClr val="tx1"/>
                </a:solidFill>
                <a:latin typeface="Minion Web" pitchFamily="18" charset="0"/>
              </a:defRPr>
            </a:lvl7pPr>
            <a:lvl8pPr marL="3429000" indent="-228600" eaLnBrk="0" fontAlgn="base" hangingPunct="0">
              <a:spcBef>
                <a:spcPct val="20000"/>
              </a:spcBef>
              <a:spcAft>
                <a:spcPct val="0"/>
              </a:spcAft>
              <a:buChar char="»"/>
              <a:defRPr sz="2000">
                <a:solidFill>
                  <a:schemeClr val="tx1"/>
                </a:solidFill>
                <a:latin typeface="Minion Web" pitchFamily="18" charset="0"/>
              </a:defRPr>
            </a:lvl8pPr>
            <a:lvl9pPr marL="3886200" indent="-228600" eaLnBrk="0" fontAlgn="base" hangingPunct="0">
              <a:spcBef>
                <a:spcPct val="20000"/>
              </a:spcBef>
              <a:spcAft>
                <a:spcPct val="0"/>
              </a:spcAft>
              <a:buChar char="»"/>
              <a:defRPr sz="2000">
                <a:solidFill>
                  <a:schemeClr val="tx1"/>
                </a:solidFill>
                <a:latin typeface="Minion Web"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defRPr/>
            </a:pPr>
            <a:r>
              <a:rPr kumimoji="0" lang="en-US" altLang="x-none" sz="2000" b="1" i="0" u="none" strike="noStrike" kern="1200" cap="none" spc="0" normalizeH="0" baseline="0" noProof="0" dirty="0">
                <a:ln>
                  <a:noFill/>
                </a:ln>
                <a:solidFill>
                  <a:srgbClr val="FF9900"/>
                </a:solidFill>
                <a:effectLst/>
                <a:uLnTx/>
                <a:uFillTx/>
                <a:latin typeface="Arial" panose="020B0604020202020204" pitchFamily="34" charset="0"/>
                <a:ea typeface="+mn-ea"/>
                <a:cs typeface="+mn-cs"/>
              </a:rPr>
              <a:t>CONCLUSION</a:t>
            </a:r>
            <a:endParaRPr kumimoji="0" lang="it-IT" altLang="x-none" sz="2000" b="1" i="0" u="none" strike="noStrike" kern="1200" cap="none" spc="0" normalizeH="0" baseline="0" noProof="0" dirty="0">
              <a:ln>
                <a:noFill/>
              </a:ln>
              <a:solidFill>
                <a:srgbClr val="FF9900"/>
              </a:solidFill>
              <a:effectLst/>
              <a:uLnTx/>
              <a:uFillTx/>
              <a:latin typeface="Arial" panose="020B0604020202020204" pitchFamily="34" charset="0"/>
              <a:ea typeface="+mn-ea"/>
              <a:cs typeface="+mn-cs"/>
            </a:endParaRPr>
          </a:p>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it-IT" altLang="x-none" sz="2000" b="1" i="0" u="none" strike="noStrike" kern="1200" cap="none" spc="0" normalizeH="0" baseline="0" noProof="0" dirty="0">
              <a:ln>
                <a:noFill/>
              </a:ln>
              <a:solidFill>
                <a:srgbClr val="FF9900"/>
              </a:solidFill>
              <a:effectLst/>
              <a:uLnTx/>
              <a:uFillTx/>
              <a:latin typeface="Arial" panose="020B0604020202020204" pitchFamily="34" charset="0"/>
              <a:ea typeface="+mn-ea"/>
              <a:cs typeface="+mn-cs"/>
            </a:endParaRPr>
          </a:p>
          <a:p>
            <a:pPr marL="0" marR="0" lvl="0" indent="0" algn="l" defTabSz="914400" rtl="0" eaLnBrk="0" fontAlgn="base" latinLnBrk="0" hangingPunct="0">
              <a:lnSpc>
                <a:spcPct val="100000"/>
              </a:lnSpc>
              <a:spcBef>
                <a:spcPct val="20000"/>
              </a:spcBef>
              <a:spcAft>
                <a:spcPct val="0"/>
              </a:spcAft>
              <a:buClrTx/>
              <a:buSzTx/>
              <a:buFontTx/>
              <a:buNone/>
              <a:tabLst/>
              <a:defRPr/>
            </a:pPr>
            <a:endParaRPr kumimoji="0" lang="en-US" altLang="it-IT" sz="24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p:graphicFrame>
        <p:nvGraphicFramePr>
          <p:cNvPr id="2" name="Diagramma 1"/>
          <p:cNvGraphicFramePr/>
          <p:nvPr>
            <p:extLst>
              <p:ext uri="{D42A27DB-BD31-4B8C-83A1-F6EECF244321}">
                <p14:modId xmlns:p14="http://schemas.microsoft.com/office/powerpoint/2010/main" val="629230235"/>
              </p:ext>
            </p:extLst>
          </p:nvPr>
        </p:nvGraphicFramePr>
        <p:xfrm>
          <a:off x="3498776" y="1556792"/>
          <a:ext cx="5028969" cy="41003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Rettangolo arrotondato 2"/>
          <p:cNvSpPr/>
          <p:nvPr/>
        </p:nvSpPr>
        <p:spPr bwMode="auto">
          <a:xfrm>
            <a:off x="755845" y="1556792"/>
            <a:ext cx="2743200" cy="4100400"/>
          </a:xfrm>
          <a:prstGeom prst="roundRect">
            <a:avLst/>
          </a:prstGeom>
          <a:solidFill>
            <a:srgbClr val="2C5986"/>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3600" b="1" i="0" u="none" strike="noStrike" kern="1200" cap="none" spc="0" normalizeH="0" baseline="0" noProof="0" dirty="0" smtClean="0">
                <a:ln>
                  <a:noFill/>
                </a:ln>
                <a:solidFill>
                  <a:srgbClr val="FFFFFF"/>
                </a:solidFill>
                <a:effectLst/>
                <a:uLnTx/>
                <a:uFillTx/>
                <a:latin typeface="Arial" panose="020B0604020202020204" pitchFamily="34" charset="0"/>
                <a:ea typeface="+mn-ea"/>
                <a:cs typeface="+mn-cs"/>
              </a:rPr>
              <a:t>STORAGE </a:t>
            </a:r>
            <a:r>
              <a:rPr kumimoji="0" lang="en-US" sz="3600" b="1" i="0" u="none" strike="noStrike" kern="1200" cap="none" spc="0" normalizeH="0" baseline="0" noProof="0" dirty="0">
                <a:ln>
                  <a:noFill/>
                </a:ln>
                <a:solidFill>
                  <a:srgbClr val="FFFFFF"/>
                </a:solidFill>
                <a:effectLst/>
                <a:uLnTx/>
                <a:uFillTx/>
                <a:latin typeface="Arial" panose="020B0604020202020204" pitchFamily="34" charset="0"/>
                <a:ea typeface="+mn-ea"/>
                <a:cs typeface="+mn-cs"/>
              </a:rPr>
              <a:t>logic </a:t>
            </a:r>
          </a:p>
        </p:txBody>
      </p:sp>
    </p:spTree>
    <p:extLst>
      <p:ext uri="{BB962C8B-B14F-4D97-AF65-F5344CB8AC3E}">
        <p14:creationId xmlns:p14="http://schemas.microsoft.com/office/powerpoint/2010/main" val="424551833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t3.ftcdn.net/jpg/00/94/23/44/240_F_94234449_er4hBxCrzLkYUjP976kzD2iCPo5FPXEt.jpg"/>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72008" y="1700808"/>
            <a:ext cx="9036496" cy="4621686"/>
          </a:xfrm>
          <a:prstGeom prst="rect">
            <a:avLst/>
          </a:prstGeom>
          <a:noFill/>
          <a:extLst>
            <a:ext uri="{909E8E84-426E-40DD-AFC4-6F175D3DCCD1}">
              <a14:hiddenFill xmlns:a14="http://schemas.microsoft.com/office/drawing/2010/main">
                <a:solidFill>
                  <a:srgbClr val="FFFFFF"/>
                </a:solidFill>
              </a14:hiddenFill>
            </a:ext>
          </a:extLst>
        </p:spPr>
      </p:pic>
      <p:sp>
        <p:nvSpPr>
          <p:cNvPr id="12291" name="Titolo 21"/>
          <p:cNvSpPr>
            <a:spLocks noGrp="1"/>
          </p:cNvSpPr>
          <p:nvPr>
            <p:ph type="title"/>
          </p:nvPr>
        </p:nvSpPr>
        <p:spPr>
          <a:xfrm>
            <a:off x="755576" y="128772"/>
            <a:ext cx="3060774" cy="585763"/>
          </a:xfrm>
        </p:spPr>
        <p:txBody>
          <a:bodyPr/>
          <a:lstStyle/>
          <a:p>
            <a:pPr algn="ctr"/>
            <a:r>
              <a:rPr lang="it-IT" altLang="it-IT" sz="2000" dirty="0"/>
              <a:t>AUTOMATION OF AN ELEVATOR PLANT</a:t>
            </a:r>
            <a:endParaRPr lang="en-US" altLang="it-IT" sz="2000" dirty="0"/>
          </a:p>
        </p:txBody>
      </p:sp>
      <p:sp>
        <p:nvSpPr>
          <p:cNvPr id="12292" name="Segnaposto numero diapositiva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000">
                <a:solidFill>
                  <a:schemeClr val="tx1"/>
                </a:solidFill>
                <a:latin typeface="Arial" panose="020B0604020202020204" pitchFamily="34" charset="0"/>
              </a:defRPr>
            </a:lvl1pPr>
            <a:lvl2pPr marL="742950" indent="-285750">
              <a:spcBef>
                <a:spcPct val="20000"/>
              </a:spcBef>
              <a:buClr>
                <a:srgbClr val="004C80"/>
              </a:buClr>
              <a:buSzPct val="85000"/>
              <a:buFont typeface="Wingdings" panose="05000000000000000000" pitchFamily="2" charset="2"/>
              <a:buChar char="§"/>
              <a:defRPr sz="2000">
                <a:solidFill>
                  <a:schemeClr val="tx1"/>
                </a:solidFill>
                <a:latin typeface="Arial" panose="020B0604020202020204" pitchFamily="34" charset="0"/>
              </a:defRPr>
            </a:lvl2pPr>
            <a:lvl3pPr marL="1143000" indent="-228600">
              <a:spcBef>
                <a:spcPct val="20000"/>
              </a:spcBef>
              <a:buClr>
                <a:srgbClr val="004D82"/>
              </a:buClr>
              <a:buChar char="•"/>
              <a:defRPr sz="2400">
                <a:solidFill>
                  <a:schemeClr val="tx1"/>
                </a:solidFill>
                <a:latin typeface="Arial" panose="020B0604020202020204" pitchFamily="34" charset="0"/>
              </a:defRPr>
            </a:lvl3pPr>
            <a:lvl4pPr marL="1600200" indent="-228600">
              <a:spcBef>
                <a:spcPct val="20000"/>
              </a:spcBef>
              <a:buClr>
                <a:srgbClr val="004C80"/>
              </a:buClr>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Minion Web" pitchFamily="18" charset="0"/>
              </a:defRPr>
            </a:lvl5pPr>
            <a:lvl6pPr marL="2514600" indent="-228600" eaLnBrk="0" fontAlgn="base" hangingPunct="0">
              <a:spcBef>
                <a:spcPct val="20000"/>
              </a:spcBef>
              <a:spcAft>
                <a:spcPct val="0"/>
              </a:spcAft>
              <a:buChar char="»"/>
              <a:defRPr sz="2000">
                <a:solidFill>
                  <a:schemeClr val="tx1"/>
                </a:solidFill>
                <a:latin typeface="Minion Web" pitchFamily="18" charset="0"/>
              </a:defRPr>
            </a:lvl6pPr>
            <a:lvl7pPr marL="2971800" indent="-228600" eaLnBrk="0" fontAlgn="base" hangingPunct="0">
              <a:spcBef>
                <a:spcPct val="20000"/>
              </a:spcBef>
              <a:spcAft>
                <a:spcPct val="0"/>
              </a:spcAft>
              <a:buChar char="»"/>
              <a:defRPr sz="2000">
                <a:solidFill>
                  <a:schemeClr val="tx1"/>
                </a:solidFill>
                <a:latin typeface="Minion Web" pitchFamily="18" charset="0"/>
              </a:defRPr>
            </a:lvl7pPr>
            <a:lvl8pPr marL="3429000" indent="-228600" eaLnBrk="0" fontAlgn="base" hangingPunct="0">
              <a:spcBef>
                <a:spcPct val="20000"/>
              </a:spcBef>
              <a:spcAft>
                <a:spcPct val="0"/>
              </a:spcAft>
              <a:buChar char="»"/>
              <a:defRPr sz="2000">
                <a:solidFill>
                  <a:schemeClr val="tx1"/>
                </a:solidFill>
                <a:latin typeface="Minion Web" pitchFamily="18" charset="0"/>
              </a:defRPr>
            </a:lvl8pPr>
            <a:lvl9pPr marL="3886200" indent="-228600" eaLnBrk="0" fontAlgn="base" hangingPunct="0">
              <a:spcBef>
                <a:spcPct val="20000"/>
              </a:spcBef>
              <a:spcAft>
                <a:spcPct val="0"/>
              </a:spcAft>
              <a:buChar char="»"/>
              <a:defRPr sz="2000">
                <a:solidFill>
                  <a:schemeClr val="tx1"/>
                </a:solidFill>
                <a:latin typeface="Minion Web" pitchFamily="18" charset="0"/>
              </a:defRPr>
            </a:lvl9pPr>
          </a:lstStyle>
          <a:p>
            <a:pPr>
              <a:buFontTx/>
              <a:buNone/>
            </a:pPr>
            <a:fld id="{C0A7B27E-524A-4B95-8734-FF533117F337}" type="slidenum">
              <a:rPr lang="it-IT" altLang="it-IT" sz="1600" smtClean="0">
                <a:solidFill>
                  <a:srgbClr val="FF9900"/>
                </a:solidFill>
              </a:rPr>
              <a:pPr>
                <a:buFontTx/>
                <a:buNone/>
              </a:pPr>
              <a:t>35</a:t>
            </a:fld>
            <a:endParaRPr lang="it-IT" altLang="it-IT" sz="1600">
              <a:solidFill>
                <a:srgbClr val="FF9900"/>
              </a:solidFill>
            </a:endParaRPr>
          </a:p>
        </p:txBody>
      </p:sp>
      <p:sp>
        <p:nvSpPr>
          <p:cNvPr id="2" name="Rettangolo 1"/>
          <p:cNvSpPr/>
          <p:nvPr/>
        </p:nvSpPr>
        <p:spPr>
          <a:xfrm>
            <a:off x="2266724" y="2644170"/>
            <a:ext cx="4141648" cy="1569660"/>
          </a:xfrm>
          <a:prstGeom prst="rect">
            <a:avLst/>
          </a:prstGeom>
          <a:noFill/>
        </p:spPr>
        <p:txBody>
          <a:bodyPr wrap="none" lIns="91440" tIns="45720" rIns="91440" bIns="45720">
            <a:spAutoFit/>
          </a:bodyPr>
          <a:lstStyle/>
          <a:p>
            <a:pPr algn="ctr"/>
            <a:r>
              <a:rPr lang="it-IT" sz="4800" b="1" dirty="0" smtClean="0">
                <a:ln w="28575">
                  <a:noFill/>
                  <a:prstDash val="solid"/>
                </a:ln>
                <a:solidFill>
                  <a:srgbClr val="FF9900"/>
                </a:solidFill>
                <a:effectLst>
                  <a:outerShdw blurRad="12700" dist="38100" dir="2700000" algn="tl" rotWithShape="0">
                    <a:schemeClr val="bg1">
                      <a:lumMod val="50000"/>
                    </a:schemeClr>
                  </a:outerShdw>
                </a:effectLst>
              </a:rPr>
              <a:t> SIMULATION</a:t>
            </a:r>
          </a:p>
          <a:p>
            <a:pPr algn="ctr"/>
            <a:r>
              <a:rPr lang="it-IT" sz="4800" b="1" dirty="0" smtClean="0">
                <a:ln w="28575">
                  <a:noFill/>
                  <a:prstDash val="solid"/>
                </a:ln>
                <a:solidFill>
                  <a:srgbClr val="FF9900"/>
                </a:solidFill>
                <a:effectLst>
                  <a:outerShdw blurRad="12700" dist="38100" dir="2700000" algn="tl" rotWithShape="0">
                    <a:schemeClr val="bg1">
                      <a:lumMod val="50000"/>
                    </a:schemeClr>
                  </a:outerShdw>
                </a:effectLst>
              </a:rPr>
              <a:t>VIDEOS </a:t>
            </a:r>
            <a:endParaRPr lang="it-IT" sz="4800" b="1" cap="none" spc="0" dirty="0">
              <a:ln w="28575">
                <a:noFill/>
                <a:prstDash val="solid"/>
              </a:ln>
              <a:solidFill>
                <a:srgbClr val="FF9900"/>
              </a:solidFill>
              <a:effectLst>
                <a:outerShdw blurRad="12700" dist="38100" dir="2700000" algn="tl" rotWithShape="0">
                  <a:schemeClr val="bg1">
                    <a:lumMod val="50000"/>
                  </a:schemeClr>
                </a:outerShdw>
              </a:effectLst>
            </a:endParaRPr>
          </a:p>
        </p:txBody>
      </p:sp>
    </p:spTree>
    <p:extLst>
      <p:ext uri="{BB962C8B-B14F-4D97-AF65-F5344CB8AC3E}">
        <p14:creationId xmlns:p14="http://schemas.microsoft.com/office/powerpoint/2010/main" val="407708351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624F917">
            <a:hlinkClick r:id="" action="ppaction://media"/>
          </p:cNvPr>
          <p:cNvPicPr>
            <a:picLocks noChangeAspect="1"/>
          </p:cNvPicPr>
          <p:nvPr>
            <a:videoFile r:link="rId1"/>
            <p:extLst>
              <p:ext uri="{DAA4B4D4-6D71-4841-9C94-3DE7FCFB9230}">
                <p14:media xmlns:p14="http://schemas.microsoft.com/office/powerpoint/2010/main" r:embed="rId2">
                  <p14:trim end="2671"/>
                  <p14:bmkLst>
                    <p14:bmk name="Segnalibro 1" time="9881.82"/>
                    <p14:bmk name="Segnalibro 2" time="11737.3949"/>
                    <p14:bmk name="Segnalibro 7" time="23579.8222"/>
                    <p14:bmk name="Segnalibro 3" time="29251.5772"/>
                    <p14:bmk name="Segnalibro 4" time="41811.5773"/>
                    <p14:bmk name="Segnalibro 5" time="48981.6565"/>
                    <p14:bmk name="Segnalibro 6" time="63391.496"/>
                  </p14:bmkLst>
                </p14:media>
              </p:ext>
            </p:extLst>
          </p:nvPr>
        </p:nvPicPr>
        <p:blipFill>
          <a:blip r:embed="rId4"/>
          <a:stretch>
            <a:fillRect/>
          </a:stretch>
        </p:blipFill>
        <p:spPr>
          <a:xfrm>
            <a:off x="1679802" y="1699022"/>
            <a:ext cx="5783992" cy="3851672"/>
          </a:xfrm>
          <a:prstGeom prst="rect">
            <a:avLst/>
          </a:prstGeom>
        </p:spPr>
      </p:pic>
      <p:sp>
        <p:nvSpPr>
          <p:cNvPr id="10" name="Fumetto 2 9"/>
          <p:cNvSpPr/>
          <p:nvPr/>
        </p:nvSpPr>
        <p:spPr>
          <a:xfrm>
            <a:off x="206829" y="3099708"/>
            <a:ext cx="1387927" cy="761340"/>
          </a:xfrm>
          <a:prstGeom prst="wedgeRoundRectCallout">
            <a:avLst>
              <a:gd name="adj1" fmla="val 104508"/>
              <a:gd name="adj2" fmla="val 79167"/>
              <a:gd name="adj3" fmla="val 16667"/>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pPr>
            <a:r>
              <a:rPr lang="en-US" sz="1350" b="1" dirty="0">
                <a:solidFill>
                  <a:srgbClr val="FF0000"/>
                </a:solidFill>
                <a:latin typeface="Calibri" panose="020F0502020204030204"/>
              </a:rPr>
              <a:t>STOP BUTTON PUSHED</a:t>
            </a:r>
          </a:p>
        </p:txBody>
      </p:sp>
      <p:sp>
        <p:nvSpPr>
          <p:cNvPr id="11" name="Fumetto 2 10"/>
          <p:cNvSpPr/>
          <p:nvPr/>
        </p:nvSpPr>
        <p:spPr>
          <a:xfrm>
            <a:off x="206828" y="4346121"/>
            <a:ext cx="1146401" cy="647700"/>
          </a:xfrm>
          <a:prstGeom prst="wedgeRoundRectCallout">
            <a:avLst>
              <a:gd name="adj1" fmla="val 104508"/>
              <a:gd name="adj2" fmla="val 79167"/>
              <a:gd name="adj3" fmla="val 16667"/>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pPr>
            <a:r>
              <a:rPr lang="en-US" sz="1350" b="1" dirty="0">
                <a:solidFill>
                  <a:srgbClr val="FF0000"/>
                </a:solidFill>
                <a:latin typeface="Calibri" panose="020F0502020204030204"/>
              </a:rPr>
              <a:t>OBSTACLE</a:t>
            </a:r>
          </a:p>
        </p:txBody>
      </p:sp>
      <p:sp>
        <p:nvSpPr>
          <p:cNvPr id="12" name="Fumetto 2 11"/>
          <p:cNvSpPr/>
          <p:nvPr/>
        </p:nvSpPr>
        <p:spPr>
          <a:xfrm>
            <a:off x="7548839" y="2636912"/>
            <a:ext cx="1387927" cy="816581"/>
          </a:xfrm>
          <a:prstGeom prst="wedgeRoundRectCallout">
            <a:avLst>
              <a:gd name="adj1" fmla="val -65319"/>
              <a:gd name="adj2" fmla="val 84092"/>
              <a:gd name="adj3" fmla="val 16667"/>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pPr>
            <a:r>
              <a:rPr lang="en-US" sz="1350" b="1" dirty="0">
                <a:solidFill>
                  <a:srgbClr val="FF0000"/>
                </a:solidFill>
                <a:latin typeface="Calibri" panose="020F0502020204030204"/>
              </a:rPr>
              <a:t>PEOPLE ENTERING SIMULATION</a:t>
            </a:r>
          </a:p>
        </p:txBody>
      </p:sp>
      <p:sp>
        <p:nvSpPr>
          <p:cNvPr id="13" name="Fumetto 2 12"/>
          <p:cNvSpPr/>
          <p:nvPr/>
        </p:nvSpPr>
        <p:spPr>
          <a:xfrm>
            <a:off x="1594757" y="1096736"/>
            <a:ext cx="1321059" cy="602287"/>
          </a:xfrm>
          <a:prstGeom prst="wedgeRoundRectCallout">
            <a:avLst>
              <a:gd name="adj1" fmla="val 97539"/>
              <a:gd name="adj2" fmla="val 398212"/>
              <a:gd name="adj3" fmla="val 16667"/>
            </a:avLst>
          </a:prstGeom>
          <a:solidFill>
            <a:schemeClr val="bg1"/>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pPr>
            <a:r>
              <a:rPr lang="en-US" sz="1350" b="1" dirty="0">
                <a:solidFill>
                  <a:srgbClr val="FF0000"/>
                </a:solidFill>
                <a:latin typeface="Calibri" panose="020F0502020204030204"/>
              </a:rPr>
              <a:t>NO MEMORY</a:t>
            </a:r>
          </a:p>
        </p:txBody>
      </p:sp>
      <p:sp>
        <p:nvSpPr>
          <p:cNvPr id="14" name="Fumetto 2 13"/>
          <p:cNvSpPr/>
          <p:nvPr/>
        </p:nvSpPr>
        <p:spPr>
          <a:xfrm>
            <a:off x="206828" y="5146221"/>
            <a:ext cx="1387928" cy="647700"/>
          </a:xfrm>
          <a:prstGeom prst="wedgeRoundRectCallout">
            <a:avLst>
              <a:gd name="adj1" fmla="val 183976"/>
              <a:gd name="adj2" fmla="val -61529"/>
              <a:gd name="adj3" fmla="val 16667"/>
            </a:avLst>
          </a:prstGeom>
          <a:solidFill>
            <a:schemeClr val="bg1"/>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pPr>
            <a:r>
              <a:rPr lang="en-US" sz="1350" b="1" dirty="0">
                <a:solidFill>
                  <a:srgbClr val="FF0000"/>
                </a:solidFill>
                <a:latin typeface="Calibri" panose="020F0502020204030204"/>
              </a:rPr>
              <a:t>DOOR </a:t>
            </a:r>
          </a:p>
          <a:p>
            <a:pPr algn="ctr" defTabSz="685800" eaLnBrk="1" fontAlgn="auto" hangingPunct="1">
              <a:spcBef>
                <a:spcPts val="0"/>
              </a:spcBef>
              <a:spcAft>
                <a:spcPts val="0"/>
              </a:spcAft>
            </a:pPr>
            <a:r>
              <a:rPr lang="en-US" sz="1350" b="1" dirty="0">
                <a:solidFill>
                  <a:srgbClr val="FF0000"/>
                </a:solidFill>
                <a:latin typeface="Calibri" panose="020F0502020204030204"/>
              </a:rPr>
              <a:t>RE-OPENING</a:t>
            </a:r>
          </a:p>
        </p:txBody>
      </p:sp>
      <p:sp>
        <p:nvSpPr>
          <p:cNvPr id="15" name="Fumetto 2 14"/>
          <p:cNvSpPr/>
          <p:nvPr/>
        </p:nvSpPr>
        <p:spPr>
          <a:xfrm>
            <a:off x="7548840" y="4305385"/>
            <a:ext cx="1469570" cy="688436"/>
          </a:xfrm>
          <a:prstGeom prst="wedgeRoundRectCallout">
            <a:avLst>
              <a:gd name="adj1" fmla="val -94899"/>
              <a:gd name="adj2" fmla="val 106945"/>
              <a:gd name="adj3" fmla="val 16667"/>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pPr>
            <a:r>
              <a:rPr lang="en-US" sz="1350" b="1" dirty="0">
                <a:solidFill>
                  <a:srgbClr val="FF0000"/>
                </a:solidFill>
                <a:latin typeface="Calibri" panose="020F0502020204030204"/>
              </a:rPr>
              <a:t>PEOPLE EXITING SIMULATION</a:t>
            </a:r>
          </a:p>
        </p:txBody>
      </p:sp>
      <p:sp>
        <p:nvSpPr>
          <p:cNvPr id="16" name="Fumetto 2 15"/>
          <p:cNvSpPr/>
          <p:nvPr/>
        </p:nvSpPr>
        <p:spPr>
          <a:xfrm>
            <a:off x="7548840" y="3741965"/>
            <a:ext cx="1436508" cy="688436"/>
          </a:xfrm>
          <a:prstGeom prst="wedgeRoundRectCallout">
            <a:avLst>
              <a:gd name="adj1" fmla="val -99455"/>
              <a:gd name="adj2" fmla="val 163869"/>
              <a:gd name="adj3" fmla="val 16667"/>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pPr>
            <a:r>
              <a:rPr lang="en-US" sz="1350" b="1" dirty="0">
                <a:solidFill>
                  <a:srgbClr val="FF0000"/>
                </a:solidFill>
                <a:latin typeface="Calibri" panose="020F0502020204030204"/>
              </a:rPr>
              <a:t>PEOPLE EXITING SIMULATION</a:t>
            </a:r>
          </a:p>
        </p:txBody>
      </p:sp>
      <p:sp>
        <p:nvSpPr>
          <p:cNvPr id="17" name="CasellaDiTesto 16"/>
          <p:cNvSpPr txBox="1"/>
          <p:nvPr/>
        </p:nvSpPr>
        <p:spPr>
          <a:xfrm>
            <a:off x="3131840" y="-22448"/>
            <a:ext cx="3816424" cy="1077218"/>
          </a:xfrm>
          <a:prstGeom prst="rect">
            <a:avLst/>
          </a:prstGeom>
          <a:noFill/>
        </p:spPr>
        <p:txBody>
          <a:bodyPr wrap="square" rtlCol="0" anchor="t">
            <a:spAutoFit/>
          </a:bodyPr>
          <a:lstStyle/>
          <a:p>
            <a:pPr lvl="0">
              <a:lnSpc>
                <a:spcPct val="200000"/>
              </a:lnSpc>
            </a:pPr>
            <a:r>
              <a:rPr lang="it-IT" sz="3200" b="1" i="1" dirty="0">
                <a:solidFill>
                  <a:srgbClr val="85A8CF"/>
                </a:solidFill>
                <a:effectLst>
                  <a:outerShdw blurRad="38100" dist="38100" dir="2700000" algn="tl">
                    <a:srgbClr val="000000">
                      <a:alpha val="43137"/>
                    </a:srgbClr>
                  </a:outerShdw>
                </a:effectLst>
              </a:rPr>
              <a:t>BASIC </a:t>
            </a:r>
            <a:r>
              <a:rPr lang="it-IT" sz="3200" b="1" i="1" dirty="0" smtClean="0">
                <a:solidFill>
                  <a:srgbClr val="85A8CF"/>
                </a:solidFill>
                <a:effectLst>
                  <a:outerShdw blurRad="38100" dist="38100" dir="2700000" algn="tl">
                    <a:srgbClr val="000000">
                      <a:alpha val="43137"/>
                    </a:srgbClr>
                  </a:outerShdw>
                </a:effectLst>
              </a:rPr>
              <a:t>LOGIC</a:t>
            </a:r>
            <a:endParaRPr kumimoji="0" lang="en-US" sz="3200" b="1" i="1" u="none" strike="noStrike" kern="1200" cap="none" spc="0" normalizeH="0" baseline="0" noProof="0" dirty="0">
              <a:ln>
                <a:noFill/>
              </a:ln>
              <a:solidFill>
                <a:srgbClr val="85A8CF"/>
              </a:solidFill>
              <a:effectLst>
                <a:outerShdw blurRad="38100" dist="38100" dir="2700000" algn="tl">
                  <a:srgbClr val="000000">
                    <a:alpha val="43137"/>
                  </a:srgbClr>
                </a:outerShdw>
              </a:effectLst>
              <a:uLnTx/>
              <a:uFillTx/>
            </a:endParaRPr>
          </a:p>
        </p:txBody>
      </p:sp>
    </p:spTree>
    <p:extLst>
      <p:ext uri="{BB962C8B-B14F-4D97-AF65-F5344CB8AC3E}">
        <p14:creationId xmlns:p14="http://schemas.microsoft.com/office/powerpoint/2010/main" val="1958228246"/>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7"/>
                                            </p:tgtEl>
                                          </p:cBhvr>
                                        </p:cmd>
                                      </p:childTnLst>
                                    </p:cTn>
                                  </p:par>
                                </p:childTnLst>
                              </p:cTn>
                            </p:par>
                          </p:childTnLst>
                        </p:cTn>
                      </p:par>
                    </p:childTnLst>
                  </p:cTn>
                  <p:nextCondLst>
                    <p:cond evt="onClick" delay="0">
                      <p:tgtEl>
                        <p:spTgt spid="7"/>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MediaBookmark" delay="0">
                        <p:tgtEl>
                          <p14:bmkTgt spid="7" bmkName="Segnalibro 1"/>
                        </p:tgtEl>
                      </p:cond>
                    </p:stCondLst>
                    <p:endSync evt="end" delay="0">
                      <p:rtn val="all"/>
                    </p:endSync>
                    <p:childTnLst>
                      <p:par>
                        <p:cTn id="9" fill="hold">
                          <p:stCondLst>
                            <p:cond delay="0"/>
                          </p:stCondLst>
                          <p:childTnLst>
                            <p:par>
                              <p:cTn id="10" fill="hold">
                                <p:stCondLst>
                                  <p:cond delay="0"/>
                                </p:stCondLst>
                                <p:childTnLst>
                                  <p:par>
                                    <p:cTn id="11" presetID="53" presetClass="entr" presetSubtype="16" fill="hold" grpId="0" nodeType="after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p:cTn id="13" dur="500" fill="hold"/>
                                            <p:tgtEl>
                                              <p:spTgt spid="11"/>
                                            </p:tgtEl>
                                            <p:attrNameLst>
                                              <p:attrName>ppt_w</p:attrName>
                                            </p:attrNameLst>
                                          </p:cBhvr>
                                          <p:tavLst>
                                            <p:tav tm="0">
                                              <p:val>
                                                <p:fltVal val="0"/>
                                              </p:val>
                                            </p:tav>
                                            <p:tav tm="100000">
                                              <p:val>
                                                <p:strVal val="#ppt_w"/>
                                              </p:val>
                                            </p:tav>
                                          </p:tavLst>
                                        </p:anim>
                                        <p:anim calcmode="lin" valueType="num">
                                          <p:cBhvr>
                                            <p:cTn id="14" dur="500" fill="hold"/>
                                            <p:tgtEl>
                                              <p:spTgt spid="11"/>
                                            </p:tgtEl>
                                            <p:attrNameLst>
                                              <p:attrName>ppt_h</p:attrName>
                                            </p:attrNameLst>
                                          </p:cBhvr>
                                          <p:tavLst>
                                            <p:tav tm="0">
                                              <p:val>
                                                <p:fltVal val="0"/>
                                              </p:val>
                                            </p:tav>
                                            <p:tav tm="100000">
                                              <p:val>
                                                <p:strVal val="#ppt_h"/>
                                              </p:val>
                                            </p:tav>
                                          </p:tavLst>
                                        </p:anim>
                                        <p:animEffect transition="in" filter="fade">
                                          <p:cBhvr>
                                            <p:cTn id="15" dur="500"/>
                                            <p:tgtEl>
                                              <p:spTgt spid="11"/>
                                            </p:tgtEl>
                                          </p:cBhvr>
                                        </p:animEffect>
                                      </p:childTnLst>
                                    </p:cTn>
                                  </p:par>
                                  <p:par>
                                    <p:cTn id="16" presetID="53" presetClass="exit" presetSubtype="32" fill="hold" grpId="1" nodeType="withEffect">
                                      <p:stCondLst>
                                        <p:cond delay="3000"/>
                                      </p:stCondLst>
                                      <p:childTnLst>
                                        <p:anim calcmode="lin" valueType="num">
                                          <p:cBhvr>
                                            <p:cTn id="17" dur="500"/>
                                            <p:tgtEl>
                                              <p:spTgt spid="11"/>
                                            </p:tgtEl>
                                            <p:attrNameLst>
                                              <p:attrName>ppt_w</p:attrName>
                                            </p:attrNameLst>
                                          </p:cBhvr>
                                          <p:tavLst>
                                            <p:tav tm="0">
                                              <p:val>
                                                <p:strVal val="ppt_w"/>
                                              </p:val>
                                            </p:tav>
                                            <p:tav tm="100000">
                                              <p:val>
                                                <p:fltVal val="0"/>
                                              </p:val>
                                            </p:tav>
                                          </p:tavLst>
                                        </p:anim>
                                        <p:anim calcmode="lin" valueType="num">
                                          <p:cBhvr>
                                            <p:cTn id="18" dur="500"/>
                                            <p:tgtEl>
                                              <p:spTgt spid="11"/>
                                            </p:tgtEl>
                                            <p:attrNameLst>
                                              <p:attrName>ppt_h</p:attrName>
                                            </p:attrNameLst>
                                          </p:cBhvr>
                                          <p:tavLst>
                                            <p:tav tm="0">
                                              <p:val>
                                                <p:strVal val="ppt_h"/>
                                              </p:val>
                                            </p:tav>
                                            <p:tav tm="100000">
                                              <p:val>
                                                <p:fltVal val="0"/>
                                              </p:val>
                                            </p:tav>
                                          </p:tavLst>
                                        </p:anim>
                                        <p:animEffect transition="out" filter="fade">
                                          <p:cBhvr>
                                            <p:cTn id="19" dur="500"/>
                                            <p:tgtEl>
                                              <p:spTgt spid="11"/>
                                            </p:tgtEl>
                                          </p:cBhvr>
                                        </p:animEffect>
                                        <p:set>
                                          <p:cBhvr>
                                            <p:cTn id="20" dur="1" fill="hold">
                                              <p:stCondLst>
                                                <p:cond delay="499"/>
                                              </p:stCondLst>
                                            </p:cTn>
                                            <p:tgtEl>
                                              <p:spTgt spid="11"/>
                                            </p:tgtEl>
                                            <p:attrNameLst>
                                              <p:attrName>style.visibility</p:attrName>
                                            </p:attrNameLst>
                                          </p:cBhvr>
                                          <p:to>
                                            <p:strVal val="hidden"/>
                                          </p:to>
                                        </p:set>
                                      </p:childTnLst>
                                    </p:cTn>
                                  </p:par>
                                </p:childTnLst>
                              </p:cTn>
                            </p:par>
                          </p:childTnLst>
                        </p:cTn>
                      </p:par>
                    </p:childTnLst>
                  </p:cTn>
                  <p:nextCondLst>
                    <p:cond evt="onMediaBookmark" delay="0">
                      <p:tgtEl>
                        <p14:bmkTgt spid="7" bmkName="Segnalibro 1"/>
                      </p:tgtEl>
                    </p:cond>
                  </p:nextCondLst>
                </p:seq>
                <p:seq concurrent="1" nextAc="seek">
                  <p:cTn id="21" restart="whenNotActive" fill="hold" evtFilter="cancelBubble" nodeType="interactiveSeq">
                    <p:stCondLst>
                      <p:cond evt="onMediaBookmark" delay="0">
                        <p:tgtEl>
                          <p14:bmkTgt spid="7" bmkName="Segnalibro 3"/>
                        </p:tgtEl>
                      </p:cond>
                    </p:stCondLst>
                    <p:endSync evt="end" delay="0">
                      <p:rtn val="all"/>
                    </p:endSync>
                    <p:childTnLst>
                      <p:par>
                        <p:cTn id="22" fill="hold">
                          <p:stCondLst>
                            <p:cond delay="0"/>
                          </p:stCondLst>
                          <p:childTnLst>
                            <p:par>
                              <p:cTn id="23" fill="hold">
                                <p:stCondLst>
                                  <p:cond delay="0"/>
                                </p:stCondLst>
                                <p:childTnLst>
                                  <p:par>
                                    <p:cTn id="24" presetID="53" presetClass="entr" presetSubtype="16" fill="hold" grpId="0" nodeType="afterEffect">
                                      <p:stCondLst>
                                        <p:cond delay="0"/>
                                      </p:stCondLst>
                                      <p:childTnLst>
                                        <p:set>
                                          <p:cBhvr>
                                            <p:cTn id="25" dur="1" fill="hold">
                                              <p:stCondLst>
                                                <p:cond delay="0"/>
                                              </p:stCondLst>
                                            </p:cTn>
                                            <p:tgtEl>
                                              <p:spTgt spid="14"/>
                                            </p:tgtEl>
                                            <p:attrNameLst>
                                              <p:attrName>style.visibility</p:attrName>
                                            </p:attrNameLst>
                                          </p:cBhvr>
                                          <p:to>
                                            <p:strVal val="visible"/>
                                          </p:to>
                                        </p:set>
                                        <p:anim calcmode="lin" valueType="num">
                                          <p:cBhvr>
                                            <p:cTn id="26" dur="500" fill="hold"/>
                                            <p:tgtEl>
                                              <p:spTgt spid="14"/>
                                            </p:tgtEl>
                                            <p:attrNameLst>
                                              <p:attrName>ppt_w</p:attrName>
                                            </p:attrNameLst>
                                          </p:cBhvr>
                                          <p:tavLst>
                                            <p:tav tm="0">
                                              <p:val>
                                                <p:fltVal val="0"/>
                                              </p:val>
                                            </p:tav>
                                            <p:tav tm="100000">
                                              <p:val>
                                                <p:strVal val="#ppt_w"/>
                                              </p:val>
                                            </p:tav>
                                          </p:tavLst>
                                        </p:anim>
                                        <p:anim calcmode="lin" valueType="num">
                                          <p:cBhvr>
                                            <p:cTn id="27" dur="500" fill="hold"/>
                                            <p:tgtEl>
                                              <p:spTgt spid="14"/>
                                            </p:tgtEl>
                                            <p:attrNameLst>
                                              <p:attrName>ppt_h</p:attrName>
                                            </p:attrNameLst>
                                          </p:cBhvr>
                                          <p:tavLst>
                                            <p:tav tm="0">
                                              <p:val>
                                                <p:fltVal val="0"/>
                                              </p:val>
                                            </p:tav>
                                            <p:tav tm="100000">
                                              <p:val>
                                                <p:strVal val="#ppt_h"/>
                                              </p:val>
                                            </p:tav>
                                          </p:tavLst>
                                        </p:anim>
                                        <p:animEffect transition="in" filter="fade">
                                          <p:cBhvr>
                                            <p:cTn id="28" dur="500"/>
                                            <p:tgtEl>
                                              <p:spTgt spid="14"/>
                                            </p:tgtEl>
                                          </p:cBhvr>
                                        </p:animEffect>
                                      </p:childTnLst>
                                    </p:cTn>
                                  </p:par>
                                  <p:par>
                                    <p:cTn id="29" presetID="53" presetClass="exit" presetSubtype="32" fill="hold" grpId="1" nodeType="withEffect">
                                      <p:stCondLst>
                                        <p:cond delay="3000"/>
                                      </p:stCondLst>
                                      <p:childTnLst>
                                        <p:anim calcmode="lin" valueType="num">
                                          <p:cBhvr>
                                            <p:cTn id="30" dur="500"/>
                                            <p:tgtEl>
                                              <p:spTgt spid="14"/>
                                            </p:tgtEl>
                                            <p:attrNameLst>
                                              <p:attrName>ppt_w</p:attrName>
                                            </p:attrNameLst>
                                          </p:cBhvr>
                                          <p:tavLst>
                                            <p:tav tm="0">
                                              <p:val>
                                                <p:strVal val="ppt_w"/>
                                              </p:val>
                                            </p:tav>
                                            <p:tav tm="100000">
                                              <p:val>
                                                <p:fltVal val="0"/>
                                              </p:val>
                                            </p:tav>
                                          </p:tavLst>
                                        </p:anim>
                                        <p:anim calcmode="lin" valueType="num">
                                          <p:cBhvr>
                                            <p:cTn id="31" dur="500"/>
                                            <p:tgtEl>
                                              <p:spTgt spid="14"/>
                                            </p:tgtEl>
                                            <p:attrNameLst>
                                              <p:attrName>ppt_h</p:attrName>
                                            </p:attrNameLst>
                                          </p:cBhvr>
                                          <p:tavLst>
                                            <p:tav tm="0">
                                              <p:val>
                                                <p:strVal val="ppt_h"/>
                                              </p:val>
                                            </p:tav>
                                            <p:tav tm="100000">
                                              <p:val>
                                                <p:fltVal val="0"/>
                                              </p:val>
                                            </p:tav>
                                          </p:tavLst>
                                        </p:anim>
                                        <p:animEffect transition="out" filter="fade">
                                          <p:cBhvr>
                                            <p:cTn id="32" dur="500"/>
                                            <p:tgtEl>
                                              <p:spTgt spid="14"/>
                                            </p:tgtEl>
                                          </p:cBhvr>
                                        </p:animEffect>
                                        <p:set>
                                          <p:cBhvr>
                                            <p:cTn id="33" dur="1" fill="hold">
                                              <p:stCondLst>
                                                <p:cond delay="499"/>
                                              </p:stCondLst>
                                            </p:cTn>
                                            <p:tgtEl>
                                              <p:spTgt spid="14"/>
                                            </p:tgtEl>
                                            <p:attrNameLst>
                                              <p:attrName>style.visibility</p:attrName>
                                            </p:attrNameLst>
                                          </p:cBhvr>
                                          <p:to>
                                            <p:strVal val="hidden"/>
                                          </p:to>
                                        </p:set>
                                      </p:childTnLst>
                                    </p:cTn>
                                  </p:par>
                                </p:childTnLst>
                              </p:cTn>
                            </p:par>
                          </p:childTnLst>
                        </p:cTn>
                      </p:par>
                    </p:childTnLst>
                  </p:cTn>
                  <p:nextCondLst>
                    <p:cond evt="onMediaBookmark" delay="0">
                      <p:tgtEl>
                        <p14:bmkTgt spid="7" bmkName="Segnalibro 3"/>
                      </p:tgtEl>
                    </p:cond>
                  </p:nextCondLst>
                </p:seq>
                <p:seq concurrent="1" nextAc="seek">
                  <p:cTn id="34" restart="whenNotActive" fill="hold" evtFilter="cancelBubble" nodeType="interactiveSeq">
                    <p:stCondLst>
                      <p:cond evt="onMediaBookmark" delay="0">
                        <p:tgtEl>
                          <p14:bmkTgt spid="7" bmkName="Segnalibro 4"/>
                        </p:tgtEl>
                      </p:cond>
                    </p:stCondLst>
                    <p:endSync evt="end" delay="0">
                      <p:rtn val="all"/>
                    </p:endSync>
                    <p:childTnLst>
                      <p:par>
                        <p:cTn id="35" fill="hold">
                          <p:stCondLst>
                            <p:cond delay="0"/>
                          </p:stCondLst>
                          <p:childTnLst>
                            <p:par>
                              <p:cTn id="36" fill="hold">
                                <p:stCondLst>
                                  <p:cond delay="0"/>
                                </p:stCondLst>
                                <p:childTnLst>
                                  <p:par>
                                    <p:cTn id="37" presetID="53" presetClass="entr" presetSubtype="16" fill="hold" grpId="0" nodeType="afterEffect">
                                      <p:stCondLst>
                                        <p:cond delay="0"/>
                                      </p:stCondLst>
                                      <p:childTnLst>
                                        <p:set>
                                          <p:cBhvr>
                                            <p:cTn id="38" dur="1" fill="hold">
                                              <p:stCondLst>
                                                <p:cond delay="0"/>
                                              </p:stCondLst>
                                            </p:cTn>
                                            <p:tgtEl>
                                              <p:spTgt spid="10"/>
                                            </p:tgtEl>
                                            <p:attrNameLst>
                                              <p:attrName>style.visibility</p:attrName>
                                            </p:attrNameLst>
                                          </p:cBhvr>
                                          <p:to>
                                            <p:strVal val="visible"/>
                                          </p:to>
                                        </p:set>
                                        <p:anim calcmode="lin" valueType="num">
                                          <p:cBhvr>
                                            <p:cTn id="39" dur="500" fill="hold"/>
                                            <p:tgtEl>
                                              <p:spTgt spid="10"/>
                                            </p:tgtEl>
                                            <p:attrNameLst>
                                              <p:attrName>ppt_w</p:attrName>
                                            </p:attrNameLst>
                                          </p:cBhvr>
                                          <p:tavLst>
                                            <p:tav tm="0">
                                              <p:val>
                                                <p:fltVal val="0"/>
                                              </p:val>
                                            </p:tav>
                                            <p:tav tm="100000">
                                              <p:val>
                                                <p:strVal val="#ppt_w"/>
                                              </p:val>
                                            </p:tav>
                                          </p:tavLst>
                                        </p:anim>
                                        <p:anim calcmode="lin" valueType="num">
                                          <p:cBhvr>
                                            <p:cTn id="40" dur="500" fill="hold"/>
                                            <p:tgtEl>
                                              <p:spTgt spid="10"/>
                                            </p:tgtEl>
                                            <p:attrNameLst>
                                              <p:attrName>ppt_h</p:attrName>
                                            </p:attrNameLst>
                                          </p:cBhvr>
                                          <p:tavLst>
                                            <p:tav tm="0">
                                              <p:val>
                                                <p:fltVal val="0"/>
                                              </p:val>
                                            </p:tav>
                                            <p:tav tm="100000">
                                              <p:val>
                                                <p:strVal val="#ppt_h"/>
                                              </p:val>
                                            </p:tav>
                                          </p:tavLst>
                                        </p:anim>
                                        <p:animEffect transition="in" filter="fade">
                                          <p:cBhvr>
                                            <p:cTn id="41" dur="500"/>
                                            <p:tgtEl>
                                              <p:spTgt spid="10"/>
                                            </p:tgtEl>
                                          </p:cBhvr>
                                        </p:animEffect>
                                      </p:childTnLst>
                                    </p:cTn>
                                  </p:par>
                                  <p:par>
                                    <p:cTn id="42" presetID="53" presetClass="exit" presetSubtype="32" fill="hold" grpId="1" nodeType="withEffect">
                                      <p:stCondLst>
                                        <p:cond delay="3000"/>
                                      </p:stCondLst>
                                      <p:childTnLst>
                                        <p:anim calcmode="lin" valueType="num">
                                          <p:cBhvr>
                                            <p:cTn id="43" dur="500"/>
                                            <p:tgtEl>
                                              <p:spTgt spid="10"/>
                                            </p:tgtEl>
                                            <p:attrNameLst>
                                              <p:attrName>ppt_w</p:attrName>
                                            </p:attrNameLst>
                                          </p:cBhvr>
                                          <p:tavLst>
                                            <p:tav tm="0">
                                              <p:val>
                                                <p:strVal val="ppt_w"/>
                                              </p:val>
                                            </p:tav>
                                            <p:tav tm="100000">
                                              <p:val>
                                                <p:fltVal val="0"/>
                                              </p:val>
                                            </p:tav>
                                          </p:tavLst>
                                        </p:anim>
                                        <p:anim calcmode="lin" valueType="num">
                                          <p:cBhvr>
                                            <p:cTn id="44" dur="500"/>
                                            <p:tgtEl>
                                              <p:spTgt spid="10"/>
                                            </p:tgtEl>
                                            <p:attrNameLst>
                                              <p:attrName>ppt_h</p:attrName>
                                            </p:attrNameLst>
                                          </p:cBhvr>
                                          <p:tavLst>
                                            <p:tav tm="0">
                                              <p:val>
                                                <p:strVal val="ppt_h"/>
                                              </p:val>
                                            </p:tav>
                                            <p:tav tm="100000">
                                              <p:val>
                                                <p:fltVal val="0"/>
                                              </p:val>
                                            </p:tav>
                                          </p:tavLst>
                                        </p:anim>
                                        <p:animEffect transition="out" filter="fade">
                                          <p:cBhvr>
                                            <p:cTn id="45" dur="500"/>
                                            <p:tgtEl>
                                              <p:spTgt spid="10"/>
                                            </p:tgtEl>
                                          </p:cBhvr>
                                        </p:animEffect>
                                        <p:set>
                                          <p:cBhvr>
                                            <p:cTn id="46" dur="1" fill="hold">
                                              <p:stCondLst>
                                                <p:cond delay="499"/>
                                              </p:stCondLst>
                                            </p:cTn>
                                            <p:tgtEl>
                                              <p:spTgt spid="10"/>
                                            </p:tgtEl>
                                            <p:attrNameLst>
                                              <p:attrName>style.visibility</p:attrName>
                                            </p:attrNameLst>
                                          </p:cBhvr>
                                          <p:to>
                                            <p:strVal val="hidden"/>
                                          </p:to>
                                        </p:set>
                                      </p:childTnLst>
                                    </p:cTn>
                                  </p:par>
                                </p:childTnLst>
                              </p:cTn>
                            </p:par>
                          </p:childTnLst>
                        </p:cTn>
                      </p:par>
                    </p:childTnLst>
                  </p:cTn>
                  <p:nextCondLst>
                    <p:cond evt="onMediaBookmark" delay="0">
                      <p:tgtEl>
                        <p14:bmkTgt spid="7" bmkName="Segnalibro 4"/>
                      </p:tgtEl>
                    </p:cond>
                  </p:nextCondLst>
                </p:seq>
                <p:seq concurrent="1" nextAc="seek">
                  <p:cTn id="47" restart="whenNotActive" fill="hold" evtFilter="cancelBubble" nodeType="interactiveSeq">
                    <p:stCondLst>
                      <p:cond evt="onMediaBookmark" delay="0">
                        <p:tgtEl>
                          <p14:bmkTgt spid="7" bmkName="Segnalibro 5"/>
                        </p:tgtEl>
                      </p:cond>
                    </p:stCondLst>
                    <p:endSync evt="end" delay="0">
                      <p:rtn val="all"/>
                    </p:endSync>
                    <p:childTnLst>
                      <p:par>
                        <p:cTn id="48" fill="hold">
                          <p:stCondLst>
                            <p:cond delay="0"/>
                          </p:stCondLst>
                          <p:childTnLst>
                            <p:par>
                              <p:cTn id="49" fill="hold">
                                <p:stCondLst>
                                  <p:cond delay="0"/>
                                </p:stCondLst>
                                <p:childTnLst>
                                  <p:par>
                                    <p:cTn id="50" presetID="53" presetClass="entr" presetSubtype="16" fill="hold" grpId="0" nodeType="afterEffect">
                                      <p:stCondLst>
                                        <p:cond delay="0"/>
                                      </p:stCondLst>
                                      <p:childTnLst>
                                        <p:set>
                                          <p:cBhvr>
                                            <p:cTn id="51" dur="1" fill="hold">
                                              <p:stCondLst>
                                                <p:cond delay="0"/>
                                              </p:stCondLst>
                                            </p:cTn>
                                            <p:tgtEl>
                                              <p:spTgt spid="13"/>
                                            </p:tgtEl>
                                            <p:attrNameLst>
                                              <p:attrName>style.visibility</p:attrName>
                                            </p:attrNameLst>
                                          </p:cBhvr>
                                          <p:to>
                                            <p:strVal val="visible"/>
                                          </p:to>
                                        </p:set>
                                        <p:anim calcmode="lin" valueType="num">
                                          <p:cBhvr>
                                            <p:cTn id="52" dur="500" fill="hold"/>
                                            <p:tgtEl>
                                              <p:spTgt spid="13"/>
                                            </p:tgtEl>
                                            <p:attrNameLst>
                                              <p:attrName>ppt_w</p:attrName>
                                            </p:attrNameLst>
                                          </p:cBhvr>
                                          <p:tavLst>
                                            <p:tav tm="0">
                                              <p:val>
                                                <p:fltVal val="0"/>
                                              </p:val>
                                            </p:tav>
                                            <p:tav tm="100000">
                                              <p:val>
                                                <p:strVal val="#ppt_w"/>
                                              </p:val>
                                            </p:tav>
                                          </p:tavLst>
                                        </p:anim>
                                        <p:anim calcmode="lin" valueType="num">
                                          <p:cBhvr>
                                            <p:cTn id="53" dur="500" fill="hold"/>
                                            <p:tgtEl>
                                              <p:spTgt spid="13"/>
                                            </p:tgtEl>
                                            <p:attrNameLst>
                                              <p:attrName>ppt_h</p:attrName>
                                            </p:attrNameLst>
                                          </p:cBhvr>
                                          <p:tavLst>
                                            <p:tav tm="0">
                                              <p:val>
                                                <p:fltVal val="0"/>
                                              </p:val>
                                            </p:tav>
                                            <p:tav tm="100000">
                                              <p:val>
                                                <p:strVal val="#ppt_h"/>
                                              </p:val>
                                            </p:tav>
                                          </p:tavLst>
                                        </p:anim>
                                        <p:animEffect transition="in" filter="fade">
                                          <p:cBhvr>
                                            <p:cTn id="54" dur="500"/>
                                            <p:tgtEl>
                                              <p:spTgt spid="13"/>
                                            </p:tgtEl>
                                          </p:cBhvr>
                                        </p:animEffect>
                                      </p:childTnLst>
                                    </p:cTn>
                                  </p:par>
                                  <p:par>
                                    <p:cTn id="55" presetID="53" presetClass="exit" presetSubtype="32" fill="hold" grpId="1" nodeType="withEffect">
                                      <p:stCondLst>
                                        <p:cond delay="3000"/>
                                      </p:stCondLst>
                                      <p:childTnLst>
                                        <p:anim calcmode="lin" valueType="num">
                                          <p:cBhvr>
                                            <p:cTn id="56" dur="500"/>
                                            <p:tgtEl>
                                              <p:spTgt spid="13"/>
                                            </p:tgtEl>
                                            <p:attrNameLst>
                                              <p:attrName>ppt_w</p:attrName>
                                            </p:attrNameLst>
                                          </p:cBhvr>
                                          <p:tavLst>
                                            <p:tav tm="0">
                                              <p:val>
                                                <p:strVal val="ppt_w"/>
                                              </p:val>
                                            </p:tav>
                                            <p:tav tm="100000">
                                              <p:val>
                                                <p:fltVal val="0"/>
                                              </p:val>
                                            </p:tav>
                                          </p:tavLst>
                                        </p:anim>
                                        <p:anim calcmode="lin" valueType="num">
                                          <p:cBhvr>
                                            <p:cTn id="57" dur="500"/>
                                            <p:tgtEl>
                                              <p:spTgt spid="13"/>
                                            </p:tgtEl>
                                            <p:attrNameLst>
                                              <p:attrName>ppt_h</p:attrName>
                                            </p:attrNameLst>
                                          </p:cBhvr>
                                          <p:tavLst>
                                            <p:tav tm="0">
                                              <p:val>
                                                <p:strVal val="ppt_h"/>
                                              </p:val>
                                            </p:tav>
                                            <p:tav tm="100000">
                                              <p:val>
                                                <p:fltVal val="0"/>
                                              </p:val>
                                            </p:tav>
                                          </p:tavLst>
                                        </p:anim>
                                        <p:animEffect transition="out" filter="fade">
                                          <p:cBhvr>
                                            <p:cTn id="58" dur="500"/>
                                            <p:tgtEl>
                                              <p:spTgt spid="13"/>
                                            </p:tgtEl>
                                          </p:cBhvr>
                                        </p:animEffect>
                                        <p:set>
                                          <p:cBhvr>
                                            <p:cTn id="59" dur="1" fill="hold">
                                              <p:stCondLst>
                                                <p:cond delay="499"/>
                                              </p:stCondLst>
                                            </p:cTn>
                                            <p:tgtEl>
                                              <p:spTgt spid="13"/>
                                            </p:tgtEl>
                                            <p:attrNameLst>
                                              <p:attrName>style.visibility</p:attrName>
                                            </p:attrNameLst>
                                          </p:cBhvr>
                                          <p:to>
                                            <p:strVal val="hidden"/>
                                          </p:to>
                                        </p:set>
                                      </p:childTnLst>
                                    </p:cTn>
                                  </p:par>
                                </p:childTnLst>
                              </p:cTn>
                            </p:par>
                          </p:childTnLst>
                        </p:cTn>
                      </p:par>
                    </p:childTnLst>
                  </p:cTn>
                  <p:nextCondLst>
                    <p:cond evt="onMediaBookmark" delay="0">
                      <p:tgtEl>
                        <p14:bmkTgt spid="7" bmkName="Segnalibro 5"/>
                      </p:tgtEl>
                    </p:cond>
                  </p:nextCondLst>
                </p:seq>
                <p:seq concurrent="1" nextAc="seek">
                  <p:cTn id="60" restart="whenNotActive" fill="hold" evtFilter="cancelBubble" nodeType="interactiveSeq">
                    <p:stCondLst>
                      <p:cond evt="onMediaBookmark" delay="0">
                        <p:tgtEl>
                          <p14:bmkTgt spid="7" bmkName="Segnalibro 2"/>
                        </p:tgtEl>
                      </p:cond>
                    </p:stCondLst>
                    <p:endSync evt="end" delay="0">
                      <p:rtn val="all"/>
                    </p:endSync>
                    <p:childTnLst>
                      <p:par>
                        <p:cTn id="61" fill="hold">
                          <p:stCondLst>
                            <p:cond delay="0"/>
                          </p:stCondLst>
                          <p:childTnLst>
                            <p:par>
                              <p:cTn id="62" fill="hold">
                                <p:stCondLst>
                                  <p:cond delay="0"/>
                                </p:stCondLst>
                                <p:childTnLst>
                                  <p:par>
                                    <p:cTn id="63" presetID="53" presetClass="entr" presetSubtype="16" fill="hold" grpId="0" nodeType="afterEffect">
                                      <p:stCondLst>
                                        <p:cond delay="0"/>
                                      </p:stCondLst>
                                      <p:childTnLst>
                                        <p:set>
                                          <p:cBhvr>
                                            <p:cTn id="64" dur="1" fill="hold">
                                              <p:stCondLst>
                                                <p:cond delay="0"/>
                                              </p:stCondLst>
                                            </p:cTn>
                                            <p:tgtEl>
                                              <p:spTgt spid="12"/>
                                            </p:tgtEl>
                                            <p:attrNameLst>
                                              <p:attrName>style.visibility</p:attrName>
                                            </p:attrNameLst>
                                          </p:cBhvr>
                                          <p:to>
                                            <p:strVal val="visible"/>
                                          </p:to>
                                        </p:set>
                                        <p:anim calcmode="lin" valueType="num">
                                          <p:cBhvr>
                                            <p:cTn id="65" dur="500" fill="hold"/>
                                            <p:tgtEl>
                                              <p:spTgt spid="12"/>
                                            </p:tgtEl>
                                            <p:attrNameLst>
                                              <p:attrName>ppt_w</p:attrName>
                                            </p:attrNameLst>
                                          </p:cBhvr>
                                          <p:tavLst>
                                            <p:tav tm="0">
                                              <p:val>
                                                <p:fltVal val="0"/>
                                              </p:val>
                                            </p:tav>
                                            <p:tav tm="100000">
                                              <p:val>
                                                <p:strVal val="#ppt_w"/>
                                              </p:val>
                                            </p:tav>
                                          </p:tavLst>
                                        </p:anim>
                                        <p:anim calcmode="lin" valueType="num">
                                          <p:cBhvr>
                                            <p:cTn id="66" dur="500" fill="hold"/>
                                            <p:tgtEl>
                                              <p:spTgt spid="12"/>
                                            </p:tgtEl>
                                            <p:attrNameLst>
                                              <p:attrName>ppt_h</p:attrName>
                                            </p:attrNameLst>
                                          </p:cBhvr>
                                          <p:tavLst>
                                            <p:tav tm="0">
                                              <p:val>
                                                <p:fltVal val="0"/>
                                              </p:val>
                                            </p:tav>
                                            <p:tav tm="100000">
                                              <p:val>
                                                <p:strVal val="#ppt_h"/>
                                              </p:val>
                                            </p:tav>
                                          </p:tavLst>
                                        </p:anim>
                                        <p:animEffect transition="in" filter="fade">
                                          <p:cBhvr>
                                            <p:cTn id="67" dur="500"/>
                                            <p:tgtEl>
                                              <p:spTgt spid="12"/>
                                            </p:tgtEl>
                                          </p:cBhvr>
                                        </p:animEffect>
                                      </p:childTnLst>
                                    </p:cTn>
                                  </p:par>
                                  <p:par>
                                    <p:cTn id="68" presetID="53" presetClass="exit" presetSubtype="32" fill="hold" grpId="1" nodeType="withEffect">
                                      <p:stCondLst>
                                        <p:cond delay="3000"/>
                                      </p:stCondLst>
                                      <p:childTnLst>
                                        <p:anim calcmode="lin" valueType="num">
                                          <p:cBhvr>
                                            <p:cTn id="69" dur="500"/>
                                            <p:tgtEl>
                                              <p:spTgt spid="12"/>
                                            </p:tgtEl>
                                            <p:attrNameLst>
                                              <p:attrName>ppt_w</p:attrName>
                                            </p:attrNameLst>
                                          </p:cBhvr>
                                          <p:tavLst>
                                            <p:tav tm="0">
                                              <p:val>
                                                <p:strVal val="ppt_w"/>
                                              </p:val>
                                            </p:tav>
                                            <p:tav tm="100000">
                                              <p:val>
                                                <p:fltVal val="0"/>
                                              </p:val>
                                            </p:tav>
                                          </p:tavLst>
                                        </p:anim>
                                        <p:anim calcmode="lin" valueType="num">
                                          <p:cBhvr>
                                            <p:cTn id="70" dur="500"/>
                                            <p:tgtEl>
                                              <p:spTgt spid="12"/>
                                            </p:tgtEl>
                                            <p:attrNameLst>
                                              <p:attrName>ppt_h</p:attrName>
                                            </p:attrNameLst>
                                          </p:cBhvr>
                                          <p:tavLst>
                                            <p:tav tm="0">
                                              <p:val>
                                                <p:strVal val="ppt_h"/>
                                              </p:val>
                                            </p:tav>
                                            <p:tav tm="100000">
                                              <p:val>
                                                <p:fltVal val="0"/>
                                              </p:val>
                                            </p:tav>
                                          </p:tavLst>
                                        </p:anim>
                                        <p:animEffect transition="out" filter="fade">
                                          <p:cBhvr>
                                            <p:cTn id="71" dur="500"/>
                                            <p:tgtEl>
                                              <p:spTgt spid="12"/>
                                            </p:tgtEl>
                                          </p:cBhvr>
                                        </p:animEffect>
                                        <p:set>
                                          <p:cBhvr>
                                            <p:cTn id="72" dur="1" fill="hold">
                                              <p:stCondLst>
                                                <p:cond delay="499"/>
                                              </p:stCondLst>
                                            </p:cTn>
                                            <p:tgtEl>
                                              <p:spTgt spid="12"/>
                                            </p:tgtEl>
                                            <p:attrNameLst>
                                              <p:attrName>style.visibility</p:attrName>
                                            </p:attrNameLst>
                                          </p:cBhvr>
                                          <p:to>
                                            <p:strVal val="hidden"/>
                                          </p:to>
                                        </p:set>
                                      </p:childTnLst>
                                    </p:cTn>
                                  </p:par>
                                </p:childTnLst>
                              </p:cTn>
                            </p:par>
                          </p:childTnLst>
                        </p:cTn>
                      </p:par>
                    </p:childTnLst>
                  </p:cTn>
                  <p:nextCondLst>
                    <p:cond evt="onMediaBookmark" delay="0">
                      <p:tgtEl>
                        <p14:bmkTgt spid="7" bmkName="Segnalibro 2"/>
                      </p:tgtEl>
                    </p:cond>
                  </p:nextCondLst>
                </p:seq>
                <p:seq concurrent="1" nextAc="seek">
                  <p:cTn id="73" restart="whenNotActive" fill="hold" evtFilter="cancelBubble" nodeType="interactiveSeq">
                    <p:stCondLst>
                      <p:cond evt="onMediaBookmark" delay="0">
                        <p:tgtEl>
                          <p14:bmkTgt spid="7" bmkName="Segnalibro 6"/>
                        </p:tgtEl>
                      </p:cond>
                    </p:stCondLst>
                    <p:endSync evt="end" delay="0">
                      <p:rtn val="all"/>
                    </p:endSync>
                    <p:childTnLst>
                      <p:par>
                        <p:cTn id="74" fill="hold">
                          <p:stCondLst>
                            <p:cond delay="0"/>
                          </p:stCondLst>
                          <p:childTnLst>
                            <p:par>
                              <p:cTn id="75" fill="hold">
                                <p:stCondLst>
                                  <p:cond delay="0"/>
                                </p:stCondLst>
                                <p:childTnLst>
                                  <p:par>
                                    <p:cTn id="76" presetID="53" presetClass="entr" presetSubtype="16" fill="hold" grpId="0" nodeType="clickEffect">
                                      <p:stCondLst>
                                        <p:cond delay="0"/>
                                      </p:stCondLst>
                                      <p:childTnLst>
                                        <p:set>
                                          <p:cBhvr>
                                            <p:cTn id="77" dur="1" fill="hold">
                                              <p:stCondLst>
                                                <p:cond delay="0"/>
                                              </p:stCondLst>
                                            </p:cTn>
                                            <p:tgtEl>
                                              <p:spTgt spid="15"/>
                                            </p:tgtEl>
                                            <p:attrNameLst>
                                              <p:attrName>style.visibility</p:attrName>
                                            </p:attrNameLst>
                                          </p:cBhvr>
                                          <p:to>
                                            <p:strVal val="visible"/>
                                          </p:to>
                                        </p:set>
                                        <p:anim calcmode="lin" valueType="num">
                                          <p:cBhvr>
                                            <p:cTn id="78" dur="500" fill="hold"/>
                                            <p:tgtEl>
                                              <p:spTgt spid="15"/>
                                            </p:tgtEl>
                                            <p:attrNameLst>
                                              <p:attrName>ppt_w</p:attrName>
                                            </p:attrNameLst>
                                          </p:cBhvr>
                                          <p:tavLst>
                                            <p:tav tm="0">
                                              <p:val>
                                                <p:fltVal val="0"/>
                                              </p:val>
                                            </p:tav>
                                            <p:tav tm="100000">
                                              <p:val>
                                                <p:strVal val="#ppt_w"/>
                                              </p:val>
                                            </p:tav>
                                          </p:tavLst>
                                        </p:anim>
                                        <p:anim calcmode="lin" valueType="num">
                                          <p:cBhvr>
                                            <p:cTn id="79" dur="500" fill="hold"/>
                                            <p:tgtEl>
                                              <p:spTgt spid="15"/>
                                            </p:tgtEl>
                                            <p:attrNameLst>
                                              <p:attrName>ppt_h</p:attrName>
                                            </p:attrNameLst>
                                          </p:cBhvr>
                                          <p:tavLst>
                                            <p:tav tm="0">
                                              <p:val>
                                                <p:fltVal val="0"/>
                                              </p:val>
                                            </p:tav>
                                            <p:tav tm="100000">
                                              <p:val>
                                                <p:strVal val="#ppt_h"/>
                                              </p:val>
                                            </p:tav>
                                          </p:tavLst>
                                        </p:anim>
                                        <p:animEffect transition="in" filter="fade">
                                          <p:cBhvr>
                                            <p:cTn id="80" dur="500"/>
                                            <p:tgtEl>
                                              <p:spTgt spid="15"/>
                                            </p:tgtEl>
                                          </p:cBhvr>
                                        </p:animEffect>
                                      </p:childTnLst>
                                    </p:cTn>
                                  </p:par>
                                  <p:par>
                                    <p:cTn id="81" presetID="53" presetClass="exit" presetSubtype="32" fill="hold" grpId="1" nodeType="withEffect">
                                      <p:stCondLst>
                                        <p:cond delay="3000"/>
                                      </p:stCondLst>
                                      <p:childTnLst>
                                        <p:anim calcmode="lin" valueType="num">
                                          <p:cBhvr>
                                            <p:cTn id="82" dur="500"/>
                                            <p:tgtEl>
                                              <p:spTgt spid="15"/>
                                            </p:tgtEl>
                                            <p:attrNameLst>
                                              <p:attrName>ppt_w</p:attrName>
                                            </p:attrNameLst>
                                          </p:cBhvr>
                                          <p:tavLst>
                                            <p:tav tm="0">
                                              <p:val>
                                                <p:strVal val="ppt_w"/>
                                              </p:val>
                                            </p:tav>
                                            <p:tav tm="100000">
                                              <p:val>
                                                <p:fltVal val="0"/>
                                              </p:val>
                                            </p:tav>
                                          </p:tavLst>
                                        </p:anim>
                                        <p:anim calcmode="lin" valueType="num">
                                          <p:cBhvr>
                                            <p:cTn id="83" dur="500"/>
                                            <p:tgtEl>
                                              <p:spTgt spid="15"/>
                                            </p:tgtEl>
                                            <p:attrNameLst>
                                              <p:attrName>ppt_h</p:attrName>
                                            </p:attrNameLst>
                                          </p:cBhvr>
                                          <p:tavLst>
                                            <p:tav tm="0">
                                              <p:val>
                                                <p:strVal val="ppt_h"/>
                                              </p:val>
                                            </p:tav>
                                            <p:tav tm="100000">
                                              <p:val>
                                                <p:fltVal val="0"/>
                                              </p:val>
                                            </p:tav>
                                          </p:tavLst>
                                        </p:anim>
                                        <p:animEffect transition="out" filter="fade">
                                          <p:cBhvr>
                                            <p:cTn id="84" dur="500"/>
                                            <p:tgtEl>
                                              <p:spTgt spid="15"/>
                                            </p:tgtEl>
                                          </p:cBhvr>
                                        </p:animEffect>
                                        <p:set>
                                          <p:cBhvr>
                                            <p:cTn id="85" dur="1" fill="hold">
                                              <p:stCondLst>
                                                <p:cond delay="499"/>
                                              </p:stCondLst>
                                            </p:cTn>
                                            <p:tgtEl>
                                              <p:spTgt spid="15"/>
                                            </p:tgtEl>
                                            <p:attrNameLst>
                                              <p:attrName>style.visibility</p:attrName>
                                            </p:attrNameLst>
                                          </p:cBhvr>
                                          <p:to>
                                            <p:strVal val="hidden"/>
                                          </p:to>
                                        </p:set>
                                      </p:childTnLst>
                                    </p:cTn>
                                  </p:par>
                                </p:childTnLst>
                              </p:cTn>
                            </p:par>
                          </p:childTnLst>
                        </p:cTn>
                      </p:par>
                    </p:childTnLst>
                  </p:cTn>
                  <p:nextCondLst>
                    <p:cond evt="onMediaBookmark" delay="0">
                      <p:tgtEl>
                        <p14:bmkTgt spid="7" bmkName="Segnalibro 6"/>
                      </p:tgtEl>
                    </p:cond>
                  </p:nextCondLst>
                </p:seq>
                <p:seq concurrent="1" nextAc="seek">
                  <p:cTn id="86" restart="whenNotActive" fill="hold" evtFilter="cancelBubble" nodeType="interactiveSeq">
                    <p:stCondLst>
                      <p:cond evt="onMediaBookmark" delay="0">
                        <p:tgtEl>
                          <p14:bmkTgt spid="7" bmkName="Segnalibro 7"/>
                        </p:tgtEl>
                      </p:cond>
                    </p:stCondLst>
                    <p:endSync evt="end" delay="0">
                      <p:rtn val="all"/>
                    </p:endSync>
                    <p:childTnLst>
                      <p:par>
                        <p:cTn id="87" fill="hold">
                          <p:stCondLst>
                            <p:cond delay="0"/>
                          </p:stCondLst>
                          <p:childTnLst>
                            <p:par>
                              <p:cTn id="88" fill="hold">
                                <p:stCondLst>
                                  <p:cond delay="0"/>
                                </p:stCondLst>
                                <p:childTnLst>
                                  <p:par>
                                    <p:cTn id="89" presetID="53" presetClass="entr" presetSubtype="16" fill="hold" grpId="0" nodeType="clickEffect">
                                      <p:stCondLst>
                                        <p:cond delay="0"/>
                                      </p:stCondLst>
                                      <p:childTnLst>
                                        <p:set>
                                          <p:cBhvr>
                                            <p:cTn id="90" dur="1" fill="hold">
                                              <p:stCondLst>
                                                <p:cond delay="0"/>
                                              </p:stCondLst>
                                            </p:cTn>
                                            <p:tgtEl>
                                              <p:spTgt spid="16"/>
                                            </p:tgtEl>
                                            <p:attrNameLst>
                                              <p:attrName>style.visibility</p:attrName>
                                            </p:attrNameLst>
                                          </p:cBhvr>
                                          <p:to>
                                            <p:strVal val="visible"/>
                                          </p:to>
                                        </p:set>
                                        <p:anim calcmode="lin" valueType="num">
                                          <p:cBhvr>
                                            <p:cTn id="91" dur="500" fill="hold"/>
                                            <p:tgtEl>
                                              <p:spTgt spid="16"/>
                                            </p:tgtEl>
                                            <p:attrNameLst>
                                              <p:attrName>ppt_w</p:attrName>
                                            </p:attrNameLst>
                                          </p:cBhvr>
                                          <p:tavLst>
                                            <p:tav tm="0">
                                              <p:val>
                                                <p:fltVal val="0"/>
                                              </p:val>
                                            </p:tav>
                                            <p:tav tm="100000">
                                              <p:val>
                                                <p:strVal val="#ppt_w"/>
                                              </p:val>
                                            </p:tav>
                                          </p:tavLst>
                                        </p:anim>
                                        <p:anim calcmode="lin" valueType="num">
                                          <p:cBhvr>
                                            <p:cTn id="92" dur="500" fill="hold"/>
                                            <p:tgtEl>
                                              <p:spTgt spid="16"/>
                                            </p:tgtEl>
                                            <p:attrNameLst>
                                              <p:attrName>ppt_h</p:attrName>
                                            </p:attrNameLst>
                                          </p:cBhvr>
                                          <p:tavLst>
                                            <p:tav tm="0">
                                              <p:val>
                                                <p:fltVal val="0"/>
                                              </p:val>
                                            </p:tav>
                                            <p:tav tm="100000">
                                              <p:val>
                                                <p:strVal val="#ppt_h"/>
                                              </p:val>
                                            </p:tav>
                                          </p:tavLst>
                                        </p:anim>
                                        <p:animEffect transition="in" filter="fade">
                                          <p:cBhvr>
                                            <p:cTn id="93" dur="500"/>
                                            <p:tgtEl>
                                              <p:spTgt spid="16"/>
                                            </p:tgtEl>
                                          </p:cBhvr>
                                        </p:animEffect>
                                      </p:childTnLst>
                                    </p:cTn>
                                  </p:par>
                                  <p:par>
                                    <p:cTn id="94" presetID="53" presetClass="exit" presetSubtype="32" fill="hold" grpId="1" nodeType="withEffect">
                                      <p:stCondLst>
                                        <p:cond delay="3000"/>
                                      </p:stCondLst>
                                      <p:childTnLst>
                                        <p:anim calcmode="lin" valueType="num">
                                          <p:cBhvr>
                                            <p:cTn id="95" dur="500"/>
                                            <p:tgtEl>
                                              <p:spTgt spid="16"/>
                                            </p:tgtEl>
                                            <p:attrNameLst>
                                              <p:attrName>ppt_w</p:attrName>
                                            </p:attrNameLst>
                                          </p:cBhvr>
                                          <p:tavLst>
                                            <p:tav tm="0">
                                              <p:val>
                                                <p:strVal val="ppt_w"/>
                                              </p:val>
                                            </p:tav>
                                            <p:tav tm="100000">
                                              <p:val>
                                                <p:fltVal val="0"/>
                                              </p:val>
                                            </p:tav>
                                          </p:tavLst>
                                        </p:anim>
                                        <p:anim calcmode="lin" valueType="num">
                                          <p:cBhvr>
                                            <p:cTn id="96" dur="500"/>
                                            <p:tgtEl>
                                              <p:spTgt spid="16"/>
                                            </p:tgtEl>
                                            <p:attrNameLst>
                                              <p:attrName>ppt_h</p:attrName>
                                            </p:attrNameLst>
                                          </p:cBhvr>
                                          <p:tavLst>
                                            <p:tav tm="0">
                                              <p:val>
                                                <p:strVal val="ppt_h"/>
                                              </p:val>
                                            </p:tav>
                                            <p:tav tm="100000">
                                              <p:val>
                                                <p:fltVal val="0"/>
                                              </p:val>
                                            </p:tav>
                                          </p:tavLst>
                                        </p:anim>
                                        <p:animEffect transition="out" filter="fade">
                                          <p:cBhvr>
                                            <p:cTn id="97" dur="500"/>
                                            <p:tgtEl>
                                              <p:spTgt spid="16"/>
                                            </p:tgtEl>
                                          </p:cBhvr>
                                        </p:animEffect>
                                        <p:set>
                                          <p:cBhvr>
                                            <p:cTn id="98" dur="1" fill="hold">
                                              <p:stCondLst>
                                                <p:cond delay="499"/>
                                              </p:stCondLst>
                                            </p:cTn>
                                            <p:tgtEl>
                                              <p:spTgt spid="16"/>
                                            </p:tgtEl>
                                            <p:attrNameLst>
                                              <p:attrName>style.visibility</p:attrName>
                                            </p:attrNameLst>
                                          </p:cBhvr>
                                          <p:to>
                                            <p:strVal val="hidden"/>
                                          </p:to>
                                        </p:set>
                                      </p:childTnLst>
                                    </p:cTn>
                                  </p:par>
                                </p:childTnLst>
                              </p:cTn>
                            </p:par>
                          </p:childTnLst>
                        </p:cTn>
                      </p:par>
                    </p:childTnLst>
                  </p:cTn>
                  <p:nextCondLst>
                    <p:cond evt="onMediaBookmark" delay="0">
                      <p:tgtEl>
                        <p14:bmkTgt spid="7" bmkName="Segnalibro 7"/>
                      </p:tgtEl>
                    </p:cond>
                  </p:nextCondLst>
                </p:seq>
              </p:childTnLst>
            </p:cTn>
          </p:par>
        </p:tnLst>
        <p:bldLst>
          <p:bldP spid="10" grpId="0" animBg="1"/>
          <p:bldP spid="10" grpId="1" animBg="1"/>
          <p:bldP spid="11" grpId="0" animBg="1"/>
          <p:bldP spid="11" grpId="1" animBg="1"/>
          <p:bldP spid="12" grpId="0" animBg="1"/>
          <p:bldP spid="12" grpId="1" animBg="1"/>
          <p:bldP spid="13" grpId="0" animBg="1"/>
          <p:bldP spid="13" grpId="1" animBg="1"/>
          <p:bldP spid="14" grpId="0" animBg="1"/>
          <p:bldP spid="14" grpId="1" animBg="1"/>
          <p:bldP spid="15" grpId="0" animBg="1"/>
          <p:bldP spid="15" grpId="1" animBg="1"/>
          <p:bldP spid="16" grpId="0" animBg="1"/>
          <p:bldP spid="16" grpId="1" animBg="1"/>
        </p:bldLst>
      </p:timing>
    </mc:Choice>
    <mc:Fallback xmlns="">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7"/>
                                            </p:tgtEl>
                                          </p:cBhvr>
                                        </p:cmd>
                                      </p:childTnLst>
                                    </p:cTn>
                                  </p:par>
                                </p:childTnLst>
                              </p:cTn>
                            </p:par>
                          </p:childTnLst>
                        </p:cTn>
                      </p:par>
                    </p:childTnLst>
                  </p:cTn>
                  <p:nextCondLst>
                    <p:cond evt="onClick" delay="0">
                      <p:tgtEl>
                        <p:spTgt spid="7"/>
                      </p:tgtEl>
                    </p:cond>
                  </p:nextCondLst>
                </p:seq>
                <p:video>
                  <p:cMediaNode vol="80000">
                    <p:cTn id="7" fill="hold" display="0">
                      <p:stCondLst>
                        <p:cond delay="indefinite"/>
                      </p:stCondLst>
                    </p:cTn>
                    <p:tgtEl>
                      <p:spTgt spid="7"/>
                    </p:tgtEl>
                  </p:cMediaNode>
                </p:video>
              </p:childTnLst>
            </p:cTn>
          </p:par>
        </p:tnLst>
      </p:timing>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88490C6">
            <a:hlinkClick r:id="" action="ppaction://media"/>
          </p:cNvPr>
          <p:cNvPicPr>
            <a:picLocks noChangeAspect="1"/>
          </p:cNvPicPr>
          <p:nvPr>
            <a:videoFile r:link="rId1"/>
            <p:extLst>
              <p:ext uri="{DAA4B4D4-6D71-4841-9C94-3DE7FCFB9230}">
                <p14:media xmlns:p14="http://schemas.microsoft.com/office/powerpoint/2010/main" r:embed="rId2">
                  <p14:trim end="1155.9"/>
                  <p14:bmkLst>
                    <p14:bmk name="Segnalibro 1" time="8280.8649"/>
                    <p14:bmk name="Segnalibro 2" time="29080.6675"/>
                    <p14:bmk name="Segnalibro 3" time="37370.5987"/>
                    <p14:bmk name="Segnalibro 4" time="66372.2278"/>
                    <p14:bmk name="Segnalibro 6" time="82989.5543"/>
                    <p14:bmk name="Segnalibro 5" time="95501.6861"/>
                  </p14:bmkLst>
                </p14:media>
              </p:ext>
            </p:extLst>
          </p:nvPr>
        </p:nvPicPr>
        <p:blipFill>
          <a:blip r:embed="rId4"/>
          <a:stretch>
            <a:fillRect/>
          </a:stretch>
        </p:blipFill>
        <p:spPr>
          <a:xfrm>
            <a:off x="1621401" y="1481062"/>
            <a:ext cx="5783400" cy="3894677"/>
          </a:xfrm>
          <a:prstGeom prst="rect">
            <a:avLst/>
          </a:prstGeom>
        </p:spPr>
      </p:pic>
      <p:sp>
        <p:nvSpPr>
          <p:cNvPr id="2" name="Fumetto 2 1"/>
          <p:cNvSpPr/>
          <p:nvPr/>
        </p:nvSpPr>
        <p:spPr>
          <a:xfrm>
            <a:off x="927766" y="3030193"/>
            <a:ext cx="1387271" cy="796413"/>
          </a:xfrm>
          <a:prstGeom prst="wedgeRoundRectCallout">
            <a:avLst>
              <a:gd name="adj1" fmla="val 128739"/>
              <a:gd name="adj2" fmla="val 59722"/>
              <a:gd name="adj3" fmla="val 16667"/>
            </a:avLst>
          </a:prstGeom>
          <a:solidFill>
            <a:schemeClr val="bg1"/>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eaLnBrk="1" fontAlgn="auto" hangingPunct="1">
              <a:spcBef>
                <a:spcPts val="0"/>
              </a:spcBef>
              <a:spcAft>
                <a:spcPts val="0"/>
              </a:spcAft>
            </a:pPr>
            <a:r>
              <a:rPr lang="it-IT" sz="1350" b="1" dirty="0">
                <a:solidFill>
                  <a:srgbClr val="FF0000"/>
                </a:solidFill>
                <a:latin typeface="Calibri" panose="020F0502020204030204"/>
              </a:rPr>
              <a:t>REQUEST SKIPPED</a:t>
            </a:r>
            <a:endParaRPr lang="en-US" sz="1350" b="1" dirty="0">
              <a:solidFill>
                <a:prstClr val="white"/>
              </a:solidFill>
              <a:latin typeface="Calibri" panose="020F0502020204030204"/>
            </a:endParaRPr>
          </a:p>
        </p:txBody>
      </p:sp>
      <p:sp>
        <p:nvSpPr>
          <p:cNvPr id="5" name="Fumetto 2 4"/>
          <p:cNvSpPr/>
          <p:nvPr/>
        </p:nvSpPr>
        <p:spPr>
          <a:xfrm>
            <a:off x="5931156" y="1806077"/>
            <a:ext cx="1387271" cy="796413"/>
          </a:xfrm>
          <a:prstGeom prst="wedgeRoundRectCallout">
            <a:avLst>
              <a:gd name="adj1" fmla="val -156523"/>
              <a:gd name="adj2" fmla="val 115972"/>
              <a:gd name="adj3" fmla="val 16667"/>
            </a:avLst>
          </a:prstGeom>
          <a:solidFill>
            <a:schemeClr val="bg1"/>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eaLnBrk="1" fontAlgn="auto" hangingPunct="1">
              <a:spcBef>
                <a:spcPts val="0"/>
              </a:spcBef>
              <a:spcAft>
                <a:spcPts val="0"/>
              </a:spcAft>
            </a:pPr>
            <a:r>
              <a:rPr lang="it-IT" sz="1350" b="1" dirty="0">
                <a:solidFill>
                  <a:srgbClr val="FF0000"/>
                </a:solidFill>
                <a:latin typeface="Calibri" panose="020F0502020204030204"/>
              </a:rPr>
              <a:t>INTERMEDIATE STOP</a:t>
            </a:r>
            <a:endParaRPr lang="en-US" sz="1350" b="1" dirty="0">
              <a:solidFill>
                <a:prstClr val="white"/>
              </a:solidFill>
              <a:latin typeface="Calibri" panose="020F0502020204030204"/>
            </a:endParaRPr>
          </a:p>
        </p:txBody>
      </p:sp>
      <p:sp>
        <p:nvSpPr>
          <p:cNvPr id="7" name="Fumetto 2 6"/>
          <p:cNvSpPr/>
          <p:nvPr/>
        </p:nvSpPr>
        <p:spPr>
          <a:xfrm>
            <a:off x="5974344" y="1316338"/>
            <a:ext cx="1344083" cy="843932"/>
          </a:xfrm>
          <a:prstGeom prst="wedgeRoundRectCallout">
            <a:avLst>
              <a:gd name="adj1" fmla="val -168058"/>
              <a:gd name="adj2" fmla="val 23750"/>
              <a:gd name="adj3" fmla="val 16667"/>
            </a:avLst>
          </a:prstGeom>
          <a:solidFill>
            <a:schemeClr val="bg1"/>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eaLnBrk="1" fontAlgn="auto" hangingPunct="1">
              <a:spcBef>
                <a:spcPts val="0"/>
              </a:spcBef>
              <a:spcAft>
                <a:spcPts val="0"/>
              </a:spcAft>
            </a:pPr>
            <a:r>
              <a:rPr lang="it-IT" sz="1350" b="1" dirty="0">
                <a:solidFill>
                  <a:srgbClr val="FF0000"/>
                </a:solidFill>
                <a:latin typeface="Calibri" panose="020F0502020204030204"/>
              </a:rPr>
              <a:t>CHANGE OF DIRECTION</a:t>
            </a:r>
            <a:endParaRPr lang="en-US" sz="1350" b="1" dirty="0">
              <a:solidFill>
                <a:prstClr val="white"/>
              </a:solidFill>
              <a:latin typeface="Calibri" panose="020F0502020204030204"/>
            </a:endParaRPr>
          </a:p>
        </p:txBody>
      </p:sp>
      <p:sp>
        <p:nvSpPr>
          <p:cNvPr id="8" name="Fumetto 2 7"/>
          <p:cNvSpPr/>
          <p:nvPr/>
        </p:nvSpPr>
        <p:spPr>
          <a:xfrm>
            <a:off x="399453" y="2603732"/>
            <a:ext cx="1387271" cy="796413"/>
          </a:xfrm>
          <a:prstGeom prst="wedgeRoundRectCallout">
            <a:avLst>
              <a:gd name="adj1" fmla="val 84885"/>
              <a:gd name="adj2" fmla="val 62500"/>
              <a:gd name="adj3" fmla="val 16667"/>
            </a:avLst>
          </a:prstGeom>
          <a:solidFill>
            <a:schemeClr val="bg1"/>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eaLnBrk="1" fontAlgn="auto" hangingPunct="1">
              <a:spcBef>
                <a:spcPts val="0"/>
              </a:spcBef>
              <a:spcAft>
                <a:spcPts val="0"/>
              </a:spcAft>
            </a:pPr>
            <a:r>
              <a:rPr lang="it-IT" sz="1350" b="1" dirty="0">
                <a:solidFill>
                  <a:srgbClr val="FF0000"/>
                </a:solidFill>
                <a:latin typeface="Calibri" panose="020F0502020204030204"/>
              </a:rPr>
              <a:t>SAVE ENERGY</a:t>
            </a:r>
            <a:endParaRPr lang="en-US" sz="1350" b="1" dirty="0">
              <a:solidFill>
                <a:prstClr val="white"/>
              </a:solidFill>
              <a:latin typeface="Calibri" panose="020F0502020204030204"/>
            </a:endParaRPr>
          </a:p>
        </p:txBody>
      </p:sp>
      <p:sp>
        <p:nvSpPr>
          <p:cNvPr id="6" name="Fumetto 2 5"/>
          <p:cNvSpPr/>
          <p:nvPr/>
        </p:nvSpPr>
        <p:spPr>
          <a:xfrm>
            <a:off x="356266" y="2856899"/>
            <a:ext cx="1387271" cy="796413"/>
          </a:xfrm>
          <a:prstGeom prst="wedgeRoundRectCallout">
            <a:avLst>
              <a:gd name="adj1" fmla="val 84885"/>
              <a:gd name="adj2" fmla="val 62500"/>
              <a:gd name="adj3" fmla="val 16667"/>
            </a:avLst>
          </a:prstGeom>
          <a:solidFill>
            <a:schemeClr val="bg1"/>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eaLnBrk="1" fontAlgn="auto" hangingPunct="1">
              <a:spcBef>
                <a:spcPts val="0"/>
              </a:spcBef>
              <a:spcAft>
                <a:spcPts val="0"/>
              </a:spcAft>
            </a:pPr>
            <a:r>
              <a:rPr lang="it-IT" sz="1350" b="1" dirty="0">
                <a:solidFill>
                  <a:srgbClr val="FF0000"/>
                </a:solidFill>
                <a:latin typeface="Calibri" panose="020F0502020204030204"/>
              </a:rPr>
              <a:t>ILLNESS</a:t>
            </a:r>
            <a:endParaRPr lang="en-US" sz="1350" b="1" dirty="0">
              <a:solidFill>
                <a:prstClr val="white"/>
              </a:solidFill>
              <a:latin typeface="Calibri" panose="020F0502020204030204"/>
            </a:endParaRPr>
          </a:p>
        </p:txBody>
      </p:sp>
      <p:sp>
        <p:nvSpPr>
          <p:cNvPr id="9" name="Fumetto 2 8"/>
          <p:cNvSpPr/>
          <p:nvPr/>
        </p:nvSpPr>
        <p:spPr>
          <a:xfrm>
            <a:off x="356266" y="2856899"/>
            <a:ext cx="1387271" cy="796413"/>
          </a:xfrm>
          <a:prstGeom prst="wedgeRoundRectCallout">
            <a:avLst>
              <a:gd name="adj1" fmla="val 84885"/>
              <a:gd name="adj2" fmla="val 62500"/>
              <a:gd name="adj3" fmla="val 16667"/>
            </a:avLst>
          </a:prstGeom>
          <a:solidFill>
            <a:schemeClr val="bg1"/>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eaLnBrk="1" fontAlgn="auto" hangingPunct="1">
              <a:spcBef>
                <a:spcPts val="0"/>
              </a:spcBef>
              <a:spcAft>
                <a:spcPts val="0"/>
              </a:spcAft>
            </a:pPr>
            <a:r>
              <a:rPr lang="it-IT" sz="1350" b="1" dirty="0">
                <a:solidFill>
                  <a:srgbClr val="FF0000"/>
                </a:solidFill>
                <a:latin typeface="Calibri" panose="020F0502020204030204"/>
              </a:rPr>
              <a:t>RETURN TO NORMAL WORKING</a:t>
            </a:r>
            <a:endParaRPr lang="en-US" sz="1350" b="1" dirty="0">
              <a:solidFill>
                <a:prstClr val="white"/>
              </a:solidFill>
              <a:latin typeface="Calibri" panose="020F0502020204030204"/>
            </a:endParaRPr>
          </a:p>
        </p:txBody>
      </p:sp>
      <p:sp>
        <p:nvSpPr>
          <p:cNvPr id="10" name="CasellaDiTesto 9"/>
          <p:cNvSpPr txBox="1"/>
          <p:nvPr/>
        </p:nvSpPr>
        <p:spPr>
          <a:xfrm>
            <a:off x="2315037" y="76613"/>
            <a:ext cx="4966596" cy="1077218"/>
          </a:xfrm>
          <a:prstGeom prst="rect">
            <a:avLst/>
          </a:prstGeom>
          <a:noFill/>
        </p:spPr>
        <p:txBody>
          <a:bodyPr wrap="square" rtlCol="0" anchor="t">
            <a:spAutoFit/>
          </a:bodyPr>
          <a:lstStyle/>
          <a:p>
            <a:pPr lvl="0">
              <a:lnSpc>
                <a:spcPct val="200000"/>
              </a:lnSpc>
            </a:pPr>
            <a:r>
              <a:rPr lang="it-IT" sz="3200" b="1" i="1" dirty="0" smtClean="0">
                <a:solidFill>
                  <a:srgbClr val="85A8CF"/>
                </a:solidFill>
                <a:effectLst>
                  <a:outerShdw blurRad="38100" dist="38100" dir="2700000" algn="tl">
                    <a:srgbClr val="000000">
                      <a:alpha val="43137"/>
                    </a:srgbClr>
                  </a:outerShdw>
                </a:effectLst>
              </a:rPr>
              <a:t>LOGIC WITH STORAGE</a:t>
            </a:r>
            <a:endParaRPr kumimoji="0" lang="en-US" sz="3200" b="1" i="1" u="none" strike="noStrike" kern="1200" cap="none" spc="0" normalizeH="0" baseline="0" noProof="0" dirty="0">
              <a:ln>
                <a:noFill/>
              </a:ln>
              <a:solidFill>
                <a:srgbClr val="85A8CF"/>
              </a:solidFill>
              <a:effectLst>
                <a:outerShdw blurRad="38100" dist="38100" dir="2700000" algn="tl">
                  <a:srgbClr val="000000">
                    <a:alpha val="43137"/>
                  </a:srgbClr>
                </a:outerShdw>
              </a:effectLst>
              <a:uLnTx/>
              <a:uFillTx/>
            </a:endParaRPr>
          </a:p>
        </p:txBody>
      </p:sp>
    </p:spTree>
    <p:extLst>
      <p:ext uri="{BB962C8B-B14F-4D97-AF65-F5344CB8AC3E}">
        <p14:creationId xmlns:p14="http://schemas.microsoft.com/office/powerpoint/2010/main" val="1085497104"/>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MediaBookmark" delay="0">
                        <p:tgtEl>
                          <p14:bmkTgt spid="4" bmkName="Segnalibro 1"/>
                        </p:tgtEl>
                      </p:cond>
                    </p:stCondLst>
                    <p:endSync evt="end" delay="0">
                      <p:rtn val="all"/>
                    </p:endSync>
                    <p:childTnLst>
                      <p:par>
                        <p:cTn id="9" fill="hold">
                          <p:stCondLst>
                            <p:cond delay="0"/>
                          </p:stCondLst>
                          <p:childTnLst>
                            <p:par>
                              <p:cTn id="10" fill="hold">
                                <p:stCondLst>
                                  <p:cond delay="0"/>
                                </p:stCondLst>
                                <p:childTnLst>
                                  <p:par>
                                    <p:cTn id="11" presetID="53" presetClass="entr" presetSubtype="16"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p:cTn id="13" dur="500" fill="hold"/>
                                            <p:tgtEl>
                                              <p:spTgt spid="5"/>
                                            </p:tgtEl>
                                            <p:attrNameLst>
                                              <p:attrName>ppt_w</p:attrName>
                                            </p:attrNameLst>
                                          </p:cBhvr>
                                          <p:tavLst>
                                            <p:tav tm="0">
                                              <p:val>
                                                <p:fltVal val="0"/>
                                              </p:val>
                                            </p:tav>
                                            <p:tav tm="100000">
                                              <p:val>
                                                <p:strVal val="#ppt_w"/>
                                              </p:val>
                                            </p:tav>
                                          </p:tavLst>
                                        </p:anim>
                                        <p:anim calcmode="lin" valueType="num">
                                          <p:cBhvr>
                                            <p:cTn id="14" dur="500" fill="hold"/>
                                            <p:tgtEl>
                                              <p:spTgt spid="5"/>
                                            </p:tgtEl>
                                            <p:attrNameLst>
                                              <p:attrName>ppt_h</p:attrName>
                                            </p:attrNameLst>
                                          </p:cBhvr>
                                          <p:tavLst>
                                            <p:tav tm="0">
                                              <p:val>
                                                <p:fltVal val="0"/>
                                              </p:val>
                                            </p:tav>
                                            <p:tav tm="100000">
                                              <p:val>
                                                <p:strVal val="#ppt_h"/>
                                              </p:val>
                                            </p:tav>
                                          </p:tavLst>
                                        </p:anim>
                                        <p:animEffect transition="in" filter="fade">
                                          <p:cBhvr>
                                            <p:cTn id="15" dur="500"/>
                                            <p:tgtEl>
                                              <p:spTgt spid="5"/>
                                            </p:tgtEl>
                                          </p:cBhvr>
                                        </p:animEffect>
                                      </p:childTnLst>
                                    </p:cTn>
                                  </p:par>
                                  <p:par>
                                    <p:cTn id="16" presetID="53" presetClass="exit" presetSubtype="32" fill="hold" grpId="1" nodeType="withEffect">
                                      <p:stCondLst>
                                        <p:cond delay="3000"/>
                                      </p:stCondLst>
                                      <p:childTnLst>
                                        <p:anim calcmode="lin" valueType="num">
                                          <p:cBhvr>
                                            <p:cTn id="17" dur="500"/>
                                            <p:tgtEl>
                                              <p:spTgt spid="5"/>
                                            </p:tgtEl>
                                            <p:attrNameLst>
                                              <p:attrName>ppt_w</p:attrName>
                                            </p:attrNameLst>
                                          </p:cBhvr>
                                          <p:tavLst>
                                            <p:tav tm="0">
                                              <p:val>
                                                <p:strVal val="ppt_w"/>
                                              </p:val>
                                            </p:tav>
                                            <p:tav tm="100000">
                                              <p:val>
                                                <p:fltVal val="0"/>
                                              </p:val>
                                            </p:tav>
                                          </p:tavLst>
                                        </p:anim>
                                        <p:anim calcmode="lin" valueType="num">
                                          <p:cBhvr>
                                            <p:cTn id="18" dur="500"/>
                                            <p:tgtEl>
                                              <p:spTgt spid="5"/>
                                            </p:tgtEl>
                                            <p:attrNameLst>
                                              <p:attrName>ppt_h</p:attrName>
                                            </p:attrNameLst>
                                          </p:cBhvr>
                                          <p:tavLst>
                                            <p:tav tm="0">
                                              <p:val>
                                                <p:strVal val="ppt_h"/>
                                              </p:val>
                                            </p:tav>
                                            <p:tav tm="100000">
                                              <p:val>
                                                <p:fltVal val="0"/>
                                              </p:val>
                                            </p:tav>
                                          </p:tavLst>
                                        </p:anim>
                                        <p:animEffect transition="out" filter="fade">
                                          <p:cBhvr>
                                            <p:cTn id="19" dur="500"/>
                                            <p:tgtEl>
                                              <p:spTgt spid="5"/>
                                            </p:tgtEl>
                                          </p:cBhvr>
                                        </p:animEffect>
                                        <p:set>
                                          <p:cBhvr>
                                            <p:cTn id="20" dur="1" fill="hold">
                                              <p:stCondLst>
                                                <p:cond delay="499"/>
                                              </p:stCondLst>
                                            </p:cTn>
                                            <p:tgtEl>
                                              <p:spTgt spid="5"/>
                                            </p:tgtEl>
                                            <p:attrNameLst>
                                              <p:attrName>style.visibility</p:attrName>
                                            </p:attrNameLst>
                                          </p:cBhvr>
                                          <p:to>
                                            <p:strVal val="hidden"/>
                                          </p:to>
                                        </p:set>
                                      </p:childTnLst>
                                    </p:cTn>
                                  </p:par>
                                </p:childTnLst>
                              </p:cTn>
                            </p:par>
                          </p:childTnLst>
                        </p:cTn>
                      </p:par>
                    </p:childTnLst>
                  </p:cTn>
                  <p:nextCondLst>
                    <p:cond evt="onMediaBookmark" delay="0">
                      <p:tgtEl>
                        <p14:bmkTgt spid="4" bmkName="Segnalibro 1"/>
                      </p:tgtEl>
                    </p:cond>
                  </p:nextCondLst>
                </p:seq>
                <p:seq concurrent="1" nextAc="seek">
                  <p:cTn id="21" restart="whenNotActive" fill="hold" evtFilter="cancelBubble" nodeType="interactiveSeq">
                    <p:stCondLst>
                      <p:cond evt="onMediaBookmark" delay="0">
                        <p:tgtEl>
                          <p14:bmkTgt spid="4" bmkName="Segnalibro 2"/>
                        </p:tgtEl>
                      </p:cond>
                    </p:stCondLst>
                    <p:endSync evt="end" delay="0">
                      <p:rtn val="all"/>
                    </p:endSync>
                    <p:childTnLst>
                      <p:par>
                        <p:cTn id="22" fill="hold">
                          <p:stCondLst>
                            <p:cond delay="0"/>
                          </p:stCondLst>
                          <p:childTnLst>
                            <p:par>
                              <p:cTn id="23" fill="hold">
                                <p:stCondLst>
                                  <p:cond delay="0"/>
                                </p:stCondLst>
                                <p:childTnLst>
                                  <p:par>
                                    <p:cTn id="24" presetID="53" presetClass="entr" presetSubtype="16" fill="hold" grpId="0" nodeType="afterEffect">
                                      <p:stCondLst>
                                        <p:cond delay="0"/>
                                      </p:stCondLst>
                                      <p:childTnLst>
                                        <p:set>
                                          <p:cBhvr>
                                            <p:cTn id="25" dur="1" fill="hold">
                                              <p:stCondLst>
                                                <p:cond delay="0"/>
                                              </p:stCondLst>
                                            </p:cTn>
                                            <p:tgtEl>
                                              <p:spTgt spid="7"/>
                                            </p:tgtEl>
                                            <p:attrNameLst>
                                              <p:attrName>style.visibility</p:attrName>
                                            </p:attrNameLst>
                                          </p:cBhvr>
                                          <p:to>
                                            <p:strVal val="visible"/>
                                          </p:to>
                                        </p:set>
                                        <p:anim calcmode="lin" valueType="num">
                                          <p:cBhvr>
                                            <p:cTn id="26" dur="500" fill="hold"/>
                                            <p:tgtEl>
                                              <p:spTgt spid="7"/>
                                            </p:tgtEl>
                                            <p:attrNameLst>
                                              <p:attrName>ppt_w</p:attrName>
                                            </p:attrNameLst>
                                          </p:cBhvr>
                                          <p:tavLst>
                                            <p:tav tm="0">
                                              <p:val>
                                                <p:fltVal val="0"/>
                                              </p:val>
                                            </p:tav>
                                            <p:tav tm="100000">
                                              <p:val>
                                                <p:strVal val="#ppt_w"/>
                                              </p:val>
                                            </p:tav>
                                          </p:tavLst>
                                        </p:anim>
                                        <p:anim calcmode="lin" valueType="num">
                                          <p:cBhvr>
                                            <p:cTn id="27" dur="500" fill="hold"/>
                                            <p:tgtEl>
                                              <p:spTgt spid="7"/>
                                            </p:tgtEl>
                                            <p:attrNameLst>
                                              <p:attrName>ppt_h</p:attrName>
                                            </p:attrNameLst>
                                          </p:cBhvr>
                                          <p:tavLst>
                                            <p:tav tm="0">
                                              <p:val>
                                                <p:fltVal val="0"/>
                                              </p:val>
                                            </p:tav>
                                            <p:tav tm="100000">
                                              <p:val>
                                                <p:strVal val="#ppt_h"/>
                                              </p:val>
                                            </p:tav>
                                          </p:tavLst>
                                        </p:anim>
                                        <p:animEffect transition="in" filter="fade">
                                          <p:cBhvr>
                                            <p:cTn id="28" dur="500"/>
                                            <p:tgtEl>
                                              <p:spTgt spid="7"/>
                                            </p:tgtEl>
                                          </p:cBhvr>
                                        </p:animEffect>
                                      </p:childTnLst>
                                    </p:cTn>
                                  </p:par>
                                  <p:par>
                                    <p:cTn id="29" presetID="53" presetClass="exit" presetSubtype="32" fill="hold" grpId="1" nodeType="withEffect">
                                      <p:stCondLst>
                                        <p:cond delay="3000"/>
                                      </p:stCondLst>
                                      <p:childTnLst>
                                        <p:anim calcmode="lin" valueType="num">
                                          <p:cBhvr>
                                            <p:cTn id="30" dur="500"/>
                                            <p:tgtEl>
                                              <p:spTgt spid="7"/>
                                            </p:tgtEl>
                                            <p:attrNameLst>
                                              <p:attrName>ppt_w</p:attrName>
                                            </p:attrNameLst>
                                          </p:cBhvr>
                                          <p:tavLst>
                                            <p:tav tm="0">
                                              <p:val>
                                                <p:strVal val="ppt_w"/>
                                              </p:val>
                                            </p:tav>
                                            <p:tav tm="100000">
                                              <p:val>
                                                <p:fltVal val="0"/>
                                              </p:val>
                                            </p:tav>
                                          </p:tavLst>
                                        </p:anim>
                                        <p:anim calcmode="lin" valueType="num">
                                          <p:cBhvr>
                                            <p:cTn id="31" dur="500"/>
                                            <p:tgtEl>
                                              <p:spTgt spid="7"/>
                                            </p:tgtEl>
                                            <p:attrNameLst>
                                              <p:attrName>ppt_h</p:attrName>
                                            </p:attrNameLst>
                                          </p:cBhvr>
                                          <p:tavLst>
                                            <p:tav tm="0">
                                              <p:val>
                                                <p:strVal val="ppt_h"/>
                                              </p:val>
                                            </p:tav>
                                            <p:tav tm="100000">
                                              <p:val>
                                                <p:fltVal val="0"/>
                                              </p:val>
                                            </p:tav>
                                          </p:tavLst>
                                        </p:anim>
                                        <p:animEffect transition="out" filter="fade">
                                          <p:cBhvr>
                                            <p:cTn id="32" dur="500"/>
                                            <p:tgtEl>
                                              <p:spTgt spid="7"/>
                                            </p:tgtEl>
                                          </p:cBhvr>
                                        </p:animEffect>
                                        <p:set>
                                          <p:cBhvr>
                                            <p:cTn id="33" dur="1" fill="hold">
                                              <p:stCondLst>
                                                <p:cond delay="499"/>
                                              </p:stCondLst>
                                            </p:cTn>
                                            <p:tgtEl>
                                              <p:spTgt spid="7"/>
                                            </p:tgtEl>
                                            <p:attrNameLst>
                                              <p:attrName>style.visibility</p:attrName>
                                            </p:attrNameLst>
                                          </p:cBhvr>
                                          <p:to>
                                            <p:strVal val="hidden"/>
                                          </p:to>
                                        </p:set>
                                      </p:childTnLst>
                                    </p:cTn>
                                  </p:par>
                                </p:childTnLst>
                              </p:cTn>
                            </p:par>
                          </p:childTnLst>
                        </p:cTn>
                      </p:par>
                    </p:childTnLst>
                  </p:cTn>
                  <p:nextCondLst>
                    <p:cond evt="onMediaBookmark" delay="0">
                      <p:tgtEl>
                        <p14:bmkTgt spid="4" bmkName="Segnalibro 2"/>
                      </p:tgtEl>
                    </p:cond>
                  </p:nextCondLst>
                </p:seq>
                <p:seq concurrent="1" nextAc="seek">
                  <p:cTn id="34" restart="whenNotActive" fill="hold" evtFilter="cancelBubble" nodeType="interactiveSeq">
                    <p:stCondLst>
                      <p:cond evt="onMediaBookmark" delay="0">
                        <p:tgtEl>
                          <p14:bmkTgt spid="4" bmkName="Segnalibro 3"/>
                        </p:tgtEl>
                      </p:cond>
                    </p:stCondLst>
                    <p:endSync evt="end" delay="0">
                      <p:rtn val="all"/>
                    </p:endSync>
                    <p:childTnLst>
                      <p:par>
                        <p:cTn id="35" fill="hold">
                          <p:stCondLst>
                            <p:cond delay="0"/>
                          </p:stCondLst>
                          <p:childTnLst>
                            <p:par>
                              <p:cTn id="36" fill="hold">
                                <p:stCondLst>
                                  <p:cond delay="0"/>
                                </p:stCondLst>
                                <p:childTnLst>
                                  <p:par>
                                    <p:cTn id="37" presetID="53" presetClass="entr" presetSubtype="16" fill="hold" grpId="0" nodeType="afterEffect">
                                      <p:stCondLst>
                                        <p:cond delay="0"/>
                                      </p:stCondLst>
                                      <p:childTnLst>
                                        <p:set>
                                          <p:cBhvr>
                                            <p:cTn id="38" dur="1" fill="hold">
                                              <p:stCondLst>
                                                <p:cond delay="0"/>
                                              </p:stCondLst>
                                            </p:cTn>
                                            <p:tgtEl>
                                              <p:spTgt spid="2"/>
                                            </p:tgtEl>
                                            <p:attrNameLst>
                                              <p:attrName>style.visibility</p:attrName>
                                            </p:attrNameLst>
                                          </p:cBhvr>
                                          <p:to>
                                            <p:strVal val="visible"/>
                                          </p:to>
                                        </p:set>
                                        <p:anim calcmode="lin" valueType="num">
                                          <p:cBhvr>
                                            <p:cTn id="39" dur="500" fill="hold"/>
                                            <p:tgtEl>
                                              <p:spTgt spid="2"/>
                                            </p:tgtEl>
                                            <p:attrNameLst>
                                              <p:attrName>ppt_w</p:attrName>
                                            </p:attrNameLst>
                                          </p:cBhvr>
                                          <p:tavLst>
                                            <p:tav tm="0">
                                              <p:val>
                                                <p:fltVal val="0"/>
                                              </p:val>
                                            </p:tav>
                                            <p:tav tm="100000">
                                              <p:val>
                                                <p:strVal val="#ppt_w"/>
                                              </p:val>
                                            </p:tav>
                                          </p:tavLst>
                                        </p:anim>
                                        <p:anim calcmode="lin" valueType="num">
                                          <p:cBhvr>
                                            <p:cTn id="40" dur="500" fill="hold"/>
                                            <p:tgtEl>
                                              <p:spTgt spid="2"/>
                                            </p:tgtEl>
                                            <p:attrNameLst>
                                              <p:attrName>ppt_h</p:attrName>
                                            </p:attrNameLst>
                                          </p:cBhvr>
                                          <p:tavLst>
                                            <p:tav tm="0">
                                              <p:val>
                                                <p:fltVal val="0"/>
                                              </p:val>
                                            </p:tav>
                                            <p:tav tm="100000">
                                              <p:val>
                                                <p:strVal val="#ppt_h"/>
                                              </p:val>
                                            </p:tav>
                                          </p:tavLst>
                                        </p:anim>
                                        <p:animEffect transition="in" filter="fade">
                                          <p:cBhvr>
                                            <p:cTn id="41" dur="500"/>
                                            <p:tgtEl>
                                              <p:spTgt spid="2"/>
                                            </p:tgtEl>
                                          </p:cBhvr>
                                        </p:animEffect>
                                      </p:childTnLst>
                                    </p:cTn>
                                  </p:par>
                                  <p:par>
                                    <p:cTn id="42" presetID="53" presetClass="exit" presetSubtype="32" fill="hold" grpId="1" nodeType="withEffect">
                                      <p:stCondLst>
                                        <p:cond delay="3000"/>
                                      </p:stCondLst>
                                      <p:childTnLst>
                                        <p:anim calcmode="lin" valueType="num">
                                          <p:cBhvr>
                                            <p:cTn id="43" dur="500"/>
                                            <p:tgtEl>
                                              <p:spTgt spid="2"/>
                                            </p:tgtEl>
                                            <p:attrNameLst>
                                              <p:attrName>ppt_w</p:attrName>
                                            </p:attrNameLst>
                                          </p:cBhvr>
                                          <p:tavLst>
                                            <p:tav tm="0">
                                              <p:val>
                                                <p:strVal val="ppt_w"/>
                                              </p:val>
                                            </p:tav>
                                            <p:tav tm="100000">
                                              <p:val>
                                                <p:fltVal val="0"/>
                                              </p:val>
                                            </p:tav>
                                          </p:tavLst>
                                        </p:anim>
                                        <p:anim calcmode="lin" valueType="num">
                                          <p:cBhvr>
                                            <p:cTn id="44" dur="500"/>
                                            <p:tgtEl>
                                              <p:spTgt spid="2"/>
                                            </p:tgtEl>
                                            <p:attrNameLst>
                                              <p:attrName>ppt_h</p:attrName>
                                            </p:attrNameLst>
                                          </p:cBhvr>
                                          <p:tavLst>
                                            <p:tav tm="0">
                                              <p:val>
                                                <p:strVal val="ppt_h"/>
                                              </p:val>
                                            </p:tav>
                                            <p:tav tm="100000">
                                              <p:val>
                                                <p:fltVal val="0"/>
                                              </p:val>
                                            </p:tav>
                                          </p:tavLst>
                                        </p:anim>
                                        <p:animEffect transition="out" filter="fade">
                                          <p:cBhvr>
                                            <p:cTn id="45" dur="500"/>
                                            <p:tgtEl>
                                              <p:spTgt spid="2"/>
                                            </p:tgtEl>
                                          </p:cBhvr>
                                        </p:animEffect>
                                        <p:set>
                                          <p:cBhvr>
                                            <p:cTn id="46" dur="1" fill="hold">
                                              <p:stCondLst>
                                                <p:cond delay="499"/>
                                              </p:stCondLst>
                                            </p:cTn>
                                            <p:tgtEl>
                                              <p:spTgt spid="2"/>
                                            </p:tgtEl>
                                            <p:attrNameLst>
                                              <p:attrName>style.visibility</p:attrName>
                                            </p:attrNameLst>
                                          </p:cBhvr>
                                          <p:to>
                                            <p:strVal val="hidden"/>
                                          </p:to>
                                        </p:set>
                                      </p:childTnLst>
                                    </p:cTn>
                                  </p:par>
                                </p:childTnLst>
                              </p:cTn>
                            </p:par>
                          </p:childTnLst>
                        </p:cTn>
                      </p:par>
                    </p:childTnLst>
                  </p:cTn>
                  <p:nextCondLst>
                    <p:cond evt="onMediaBookmark" delay="0">
                      <p:tgtEl>
                        <p14:bmkTgt spid="4" bmkName="Segnalibro 3"/>
                      </p:tgtEl>
                    </p:cond>
                  </p:nextCondLst>
                </p:seq>
                <p:seq concurrent="1" nextAc="seek">
                  <p:cTn id="47" restart="whenNotActive" fill="hold" evtFilter="cancelBubble" nodeType="interactiveSeq">
                    <p:stCondLst>
                      <p:cond evt="onMediaBookmark" delay="0">
                        <p:tgtEl>
                          <p14:bmkTgt spid="4" bmkName="Segnalibro 4"/>
                        </p:tgtEl>
                      </p:cond>
                    </p:stCondLst>
                    <p:endSync evt="end" delay="0">
                      <p:rtn val="all"/>
                    </p:endSync>
                    <p:childTnLst>
                      <p:par>
                        <p:cTn id="48" fill="hold">
                          <p:stCondLst>
                            <p:cond delay="0"/>
                          </p:stCondLst>
                          <p:childTnLst>
                            <p:par>
                              <p:cTn id="49" fill="hold">
                                <p:stCondLst>
                                  <p:cond delay="0"/>
                                </p:stCondLst>
                                <p:childTnLst>
                                  <p:par>
                                    <p:cTn id="50" presetID="53" presetClass="entr" presetSubtype="16" fill="hold" grpId="0" nodeType="afterEffect">
                                      <p:stCondLst>
                                        <p:cond delay="0"/>
                                      </p:stCondLst>
                                      <p:childTnLst>
                                        <p:set>
                                          <p:cBhvr>
                                            <p:cTn id="51" dur="1" fill="hold">
                                              <p:stCondLst>
                                                <p:cond delay="0"/>
                                              </p:stCondLst>
                                            </p:cTn>
                                            <p:tgtEl>
                                              <p:spTgt spid="6"/>
                                            </p:tgtEl>
                                            <p:attrNameLst>
                                              <p:attrName>style.visibility</p:attrName>
                                            </p:attrNameLst>
                                          </p:cBhvr>
                                          <p:to>
                                            <p:strVal val="visible"/>
                                          </p:to>
                                        </p:set>
                                        <p:anim calcmode="lin" valueType="num">
                                          <p:cBhvr>
                                            <p:cTn id="52" dur="500" fill="hold"/>
                                            <p:tgtEl>
                                              <p:spTgt spid="6"/>
                                            </p:tgtEl>
                                            <p:attrNameLst>
                                              <p:attrName>ppt_w</p:attrName>
                                            </p:attrNameLst>
                                          </p:cBhvr>
                                          <p:tavLst>
                                            <p:tav tm="0">
                                              <p:val>
                                                <p:fltVal val="0"/>
                                              </p:val>
                                            </p:tav>
                                            <p:tav tm="100000">
                                              <p:val>
                                                <p:strVal val="#ppt_w"/>
                                              </p:val>
                                            </p:tav>
                                          </p:tavLst>
                                        </p:anim>
                                        <p:anim calcmode="lin" valueType="num">
                                          <p:cBhvr>
                                            <p:cTn id="53" dur="500" fill="hold"/>
                                            <p:tgtEl>
                                              <p:spTgt spid="6"/>
                                            </p:tgtEl>
                                            <p:attrNameLst>
                                              <p:attrName>ppt_h</p:attrName>
                                            </p:attrNameLst>
                                          </p:cBhvr>
                                          <p:tavLst>
                                            <p:tav tm="0">
                                              <p:val>
                                                <p:fltVal val="0"/>
                                              </p:val>
                                            </p:tav>
                                            <p:tav tm="100000">
                                              <p:val>
                                                <p:strVal val="#ppt_h"/>
                                              </p:val>
                                            </p:tav>
                                          </p:tavLst>
                                        </p:anim>
                                        <p:animEffect transition="in" filter="fade">
                                          <p:cBhvr>
                                            <p:cTn id="54" dur="500"/>
                                            <p:tgtEl>
                                              <p:spTgt spid="6"/>
                                            </p:tgtEl>
                                          </p:cBhvr>
                                        </p:animEffect>
                                      </p:childTnLst>
                                    </p:cTn>
                                  </p:par>
                                  <p:par>
                                    <p:cTn id="55" presetID="53" presetClass="exit" presetSubtype="32" fill="hold" grpId="1" nodeType="withEffect">
                                      <p:stCondLst>
                                        <p:cond delay="3000"/>
                                      </p:stCondLst>
                                      <p:childTnLst>
                                        <p:anim calcmode="lin" valueType="num">
                                          <p:cBhvr>
                                            <p:cTn id="56" dur="500"/>
                                            <p:tgtEl>
                                              <p:spTgt spid="6"/>
                                            </p:tgtEl>
                                            <p:attrNameLst>
                                              <p:attrName>ppt_w</p:attrName>
                                            </p:attrNameLst>
                                          </p:cBhvr>
                                          <p:tavLst>
                                            <p:tav tm="0">
                                              <p:val>
                                                <p:strVal val="ppt_w"/>
                                              </p:val>
                                            </p:tav>
                                            <p:tav tm="100000">
                                              <p:val>
                                                <p:fltVal val="0"/>
                                              </p:val>
                                            </p:tav>
                                          </p:tavLst>
                                        </p:anim>
                                        <p:anim calcmode="lin" valueType="num">
                                          <p:cBhvr>
                                            <p:cTn id="57" dur="500"/>
                                            <p:tgtEl>
                                              <p:spTgt spid="6"/>
                                            </p:tgtEl>
                                            <p:attrNameLst>
                                              <p:attrName>ppt_h</p:attrName>
                                            </p:attrNameLst>
                                          </p:cBhvr>
                                          <p:tavLst>
                                            <p:tav tm="0">
                                              <p:val>
                                                <p:strVal val="ppt_h"/>
                                              </p:val>
                                            </p:tav>
                                            <p:tav tm="100000">
                                              <p:val>
                                                <p:fltVal val="0"/>
                                              </p:val>
                                            </p:tav>
                                          </p:tavLst>
                                        </p:anim>
                                        <p:animEffect transition="out" filter="fade">
                                          <p:cBhvr>
                                            <p:cTn id="58" dur="500"/>
                                            <p:tgtEl>
                                              <p:spTgt spid="6"/>
                                            </p:tgtEl>
                                          </p:cBhvr>
                                        </p:animEffect>
                                        <p:set>
                                          <p:cBhvr>
                                            <p:cTn id="59" dur="1" fill="hold">
                                              <p:stCondLst>
                                                <p:cond delay="499"/>
                                              </p:stCondLst>
                                            </p:cTn>
                                            <p:tgtEl>
                                              <p:spTgt spid="6"/>
                                            </p:tgtEl>
                                            <p:attrNameLst>
                                              <p:attrName>style.visibility</p:attrName>
                                            </p:attrNameLst>
                                          </p:cBhvr>
                                          <p:to>
                                            <p:strVal val="hidden"/>
                                          </p:to>
                                        </p:set>
                                      </p:childTnLst>
                                    </p:cTn>
                                  </p:par>
                                </p:childTnLst>
                              </p:cTn>
                            </p:par>
                          </p:childTnLst>
                        </p:cTn>
                      </p:par>
                    </p:childTnLst>
                  </p:cTn>
                  <p:nextCondLst>
                    <p:cond evt="onMediaBookmark" delay="0">
                      <p:tgtEl>
                        <p14:bmkTgt spid="4" bmkName="Segnalibro 4"/>
                      </p:tgtEl>
                    </p:cond>
                  </p:nextCondLst>
                </p:seq>
                <p:seq concurrent="1" nextAc="seek">
                  <p:cTn id="60" restart="whenNotActive" fill="hold" evtFilter="cancelBubble" nodeType="interactiveSeq">
                    <p:stCondLst>
                      <p:cond evt="onMediaBookmark" delay="0">
                        <p:tgtEl>
                          <p14:bmkTgt spid="4" bmkName="Segnalibro 5"/>
                        </p:tgtEl>
                      </p:cond>
                    </p:stCondLst>
                    <p:endSync evt="end" delay="0">
                      <p:rtn val="all"/>
                    </p:endSync>
                    <p:childTnLst>
                      <p:par>
                        <p:cTn id="61" fill="hold">
                          <p:stCondLst>
                            <p:cond delay="0"/>
                          </p:stCondLst>
                          <p:childTnLst>
                            <p:par>
                              <p:cTn id="62" fill="hold">
                                <p:stCondLst>
                                  <p:cond delay="0"/>
                                </p:stCondLst>
                                <p:childTnLst>
                                  <p:par>
                                    <p:cTn id="63" presetID="53" presetClass="entr" presetSubtype="16" fill="hold" grpId="0" nodeType="afterEffect">
                                      <p:stCondLst>
                                        <p:cond delay="0"/>
                                      </p:stCondLst>
                                      <p:childTnLst>
                                        <p:set>
                                          <p:cBhvr>
                                            <p:cTn id="64" dur="1" fill="hold">
                                              <p:stCondLst>
                                                <p:cond delay="0"/>
                                              </p:stCondLst>
                                            </p:cTn>
                                            <p:tgtEl>
                                              <p:spTgt spid="8"/>
                                            </p:tgtEl>
                                            <p:attrNameLst>
                                              <p:attrName>style.visibility</p:attrName>
                                            </p:attrNameLst>
                                          </p:cBhvr>
                                          <p:to>
                                            <p:strVal val="visible"/>
                                          </p:to>
                                        </p:set>
                                        <p:anim calcmode="lin" valueType="num">
                                          <p:cBhvr>
                                            <p:cTn id="65" dur="500" fill="hold"/>
                                            <p:tgtEl>
                                              <p:spTgt spid="8"/>
                                            </p:tgtEl>
                                            <p:attrNameLst>
                                              <p:attrName>ppt_w</p:attrName>
                                            </p:attrNameLst>
                                          </p:cBhvr>
                                          <p:tavLst>
                                            <p:tav tm="0">
                                              <p:val>
                                                <p:fltVal val="0"/>
                                              </p:val>
                                            </p:tav>
                                            <p:tav tm="100000">
                                              <p:val>
                                                <p:strVal val="#ppt_w"/>
                                              </p:val>
                                            </p:tav>
                                          </p:tavLst>
                                        </p:anim>
                                        <p:anim calcmode="lin" valueType="num">
                                          <p:cBhvr>
                                            <p:cTn id="66" dur="500" fill="hold"/>
                                            <p:tgtEl>
                                              <p:spTgt spid="8"/>
                                            </p:tgtEl>
                                            <p:attrNameLst>
                                              <p:attrName>ppt_h</p:attrName>
                                            </p:attrNameLst>
                                          </p:cBhvr>
                                          <p:tavLst>
                                            <p:tav tm="0">
                                              <p:val>
                                                <p:fltVal val="0"/>
                                              </p:val>
                                            </p:tav>
                                            <p:tav tm="100000">
                                              <p:val>
                                                <p:strVal val="#ppt_h"/>
                                              </p:val>
                                            </p:tav>
                                          </p:tavLst>
                                        </p:anim>
                                        <p:animEffect transition="in" filter="fade">
                                          <p:cBhvr>
                                            <p:cTn id="67" dur="500"/>
                                            <p:tgtEl>
                                              <p:spTgt spid="8"/>
                                            </p:tgtEl>
                                          </p:cBhvr>
                                        </p:animEffect>
                                      </p:childTnLst>
                                    </p:cTn>
                                  </p:par>
                                  <p:par>
                                    <p:cTn id="68" presetID="53" presetClass="exit" presetSubtype="32" fill="hold" grpId="1" nodeType="withEffect">
                                      <p:stCondLst>
                                        <p:cond delay="3000"/>
                                      </p:stCondLst>
                                      <p:childTnLst>
                                        <p:anim calcmode="lin" valueType="num">
                                          <p:cBhvr>
                                            <p:cTn id="69" dur="500"/>
                                            <p:tgtEl>
                                              <p:spTgt spid="8"/>
                                            </p:tgtEl>
                                            <p:attrNameLst>
                                              <p:attrName>ppt_w</p:attrName>
                                            </p:attrNameLst>
                                          </p:cBhvr>
                                          <p:tavLst>
                                            <p:tav tm="0">
                                              <p:val>
                                                <p:strVal val="ppt_w"/>
                                              </p:val>
                                            </p:tav>
                                            <p:tav tm="100000">
                                              <p:val>
                                                <p:fltVal val="0"/>
                                              </p:val>
                                            </p:tav>
                                          </p:tavLst>
                                        </p:anim>
                                        <p:anim calcmode="lin" valueType="num">
                                          <p:cBhvr>
                                            <p:cTn id="70" dur="500"/>
                                            <p:tgtEl>
                                              <p:spTgt spid="8"/>
                                            </p:tgtEl>
                                            <p:attrNameLst>
                                              <p:attrName>ppt_h</p:attrName>
                                            </p:attrNameLst>
                                          </p:cBhvr>
                                          <p:tavLst>
                                            <p:tav tm="0">
                                              <p:val>
                                                <p:strVal val="ppt_h"/>
                                              </p:val>
                                            </p:tav>
                                            <p:tav tm="100000">
                                              <p:val>
                                                <p:fltVal val="0"/>
                                              </p:val>
                                            </p:tav>
                                          </p:tavLst>
                                        </p:anim>
                                        <p:animEffect transition="out" filter="fade">
                                          <p:cBhvr>
                                            <p:cTn id="71" dur="500"/>
                                            <p:tgtEl>
                                              <p:spTgt spid="8"/>
                                            </p:tgtEl>
                                          </p:cBhvr>
                                        </p:animEffect>
                                        <p:set>
                                          <p:cBhvr>
                                            <p:cTn id="72" dur="1" fill="hold">
                                              <p:stCondLst>
                                                <p:cond delay="499"/>
                                              </p:stCondLst>
                                            </p:cTn>
                                            <p:tgtEl>
                                              <p:spTgt spid="8"/>
                                            </p:tgtEl>
                                            <p:attrNameLst>
                                              <p:attrName>style.visibility</p:attrName>
                                            </p:attrNameLst>
                                          </p:cBhvr>
                                          <p:to>
                                            <p:strVal val="hidden"/>
                                          </p:to>
                                        </p:set>
                                      </p:childTnLst>
                                    </p:cTn>
                                  </p:par>
                                </p:childTnLst>
                              </p:cTn>
                            </p:par>
                          </p:childTnLst>
                        </p:cTn>
                      </p:par>
                    </p:childTnLst>
                  </p:cTn>
                  <p:nextCondLst>
                    <p:cond evt="onMediaBookmark" delay="0">
                      <p:tgtEl>
                        <p14:bmkTgt spid="4" bmkName="Segnalibro 5"/>
                      </p:tgtEl>
                    </p:cond>
                  </p:nextCondLst>
                </p:seq>
                <p:seq concurrent="1" nextAc="seek">
                  <p:cTn id="73" restart="whenNotActive" fill="hold" evtFilter="cancelBubble" nodeType="interactiveSeq">
                    <p:stCondLst>
                      <p:cond evt="onMediaBookmark" delay="0">
                        <p:tgtEl>
                          <p14:bmkTgt spid="4" bmkName="Segnalibro 6"/>
                        </p:tgtEl>
                      </p:cond>
                    </p:stCondLst>
                    <p:endSync evt="end" delay="0">
                      <p:rtn val="all"/>
                    </p:endSync>
                    <p:childTnLst>
                      <p:par>
                        <p:cTn id="74" fill="hold">
                          <p:stCondLst>
                            <p:cond delay="0"/>
                          </p:stCondLst>
                          <p:childTnLst>
                            <p:par>
                              <p:cTn id="75" fill="hold">
                                <p:stCondLst>
                                  <p:cond delay="0"/>
                                </p:stCondLst>
                                <p:childTnLst>
                                  <p:par>
                                    <p:cTn id="76" presetID="53" presetClass="entr" presetSubtype="16" fill="hold" grpId="0" nodeType="afterEffect">
                                      <p:stCondLst>
                                        <p:cond delay="0"/>
                                      </p:stCondLst>
                                      <p:childTnLst>
                                        <p:set>
                                          <p:cBhvr>
                                            <p:cTn id="77" dur="1" fill="hold">
                                              <p:stCondLst>
                                                <p:cond delay="0"/>
                                              </p:stCondLst>
                                            </p:cTn>
                                            <p:tgtEl>
                                              <p:spTgt spid="9"/>
                                            </p:tgtEl>
                                            <p:attrNameLst>
                                              <p:attrName>style.visibility</p:attrName>
                                            </p:attrNameLst>
                                          </p:cBhvr>
                                          <p:to>
                                            <p:strVal val="visible"/>
                                          </p:to>
                                        </p:set>
                                        <p:anim calcmode="lin" valueType="num">
                                          <p:cBhvr>
                                            <p:cTn id="78" dur="500" fill="hold"/>
                                            <p:tgtEl>
                                              <p:spTgt spid="9"/>
                                            </p:tgtEl>
                                            <p:attrNameLst>
                                              <p:attrName>ppt_w</p:attrName>
                                            </p:attrNameLst>
                                          </p:cBhvr>
                                          <p:tavLst>
                                            <p:tav tm="0">
                                              <p:val>
                                                <p:fltVal val="0"/>
                                              </p:val>
                                            </p:tav>
                                            <p:tav tm="100000">
                                              <p:val>
                                                <p:strVal val="#ppt_w"/>
                                              </p:val>
                                            </p:tav>
                                          </p:tavLst>
                                        </p:anim>
                                        <p:anim calcmode="lin" valueType="num">
                                          <p:cBhvr>
                                            <p:cTn id="79" dur="500" fill="hold"/>
                                            <p:tgtEl>
                                              <p:spTgt spid="9"/>
                                            </p:tgtEl>
                                            <p:attrNameLst>
                                              <p:attrName>ppt_h</p:attrName>
                                            </p:attrNameLst>
                                          </p:cBhvr>
                                          <p:tavLst>
                                            <p:tav tm="0">
                                              <p:val>
                                                <p:fltVal val="0"/>
                                              </p:val>
                                            </p:tav>
                                            <p:tav tm="100000">
                                              <p:val>
                                                <p:strVal val="#ppt_h"/>
                                              </p:val>
                                            </p:tav>
                                          </p:tavLst>
                                        </p:anim>
                                        <p:animEffect transition="in" filter="fade">
                                          <p:cBhvr>
                                            <p:cTn id="80" dur="500"/>
                                            <p:tgtEl>
                                              <p:spTgt spid="9"/>
                                            </p:tgtEl>
                                          </p:cBhvr>
                                        </p:animEffect>
                                      </p:childTnLst>
                                    </p:cTn>
                                  </p:par>
                                  <p:par>
                                    <p:cTn id="81" presetID="53" presetClass="exit" presetSubtype="32" fill="hold" grpId="1" nodeType="withEffect">
                                      <p:stCondLst>
                                        <p:cond delay="3000"/>
                                      </p:stCondLst>
                                      <p:childTnLst>
                                        <p:anim calcmode="lin" valueType="num">
                                          <p:cBhvr>
                                            <p:cTn id="82" dur="500"/>
                                            <p:tgtEl>
                                              <p:spTgt spid="9"/>
                                            </p:tgtEl>
                                            <p:attrNameLst>
                                              <p:attrName>ppt_w</p:attrName>
                                            </p:attrNameLst>
                                          </p:cBhvr>
                                          <p:tavLst>
                                            <p:tav tm="0">
                                              <p:val>
                                                <p:strVal val="ppt_w"/>
                                              </p:val>
                                            </p:tav>
                                            <p:tav tm="100000">
                                              <p:val>
                                                <p:fltVal val="0"/>
                                              </p:val>
                                            </p:tav>
                                          </p:tavLst>
                                        </p:anim>
                                        <p:anim calcmode="lin" valueType="num">
                                          <p:cBhvr>
                                            <p:cTn id="83" dur="500"/>
                                            <p:tgtEl>
                                              <p:spTgt spid="9"/>
                                            </p:tgtEl>
                                            <p:attrNameLst>
                                              <p:attrName>ppt_h</p:attrName>
                                            </p:attrNameLst>
                                          </p:cBhvr>
                                          <p:tavLst>
                                            <p:tav tm="0">
                                              <p:val>
                                                <p:strVal val="ppt_h"/>
                                              </p:val>
                                            </p:tav>
                                            <p:tav tm="100000">
                                              <p:val>
                                                <p:fltVal val="0"/>
                                              </p:val>
                                            </p:tav>
                                          </p:tavLst>
                                        </p:anim>
                                        <p:animEffect transition="out" filter="fade">
                                          <p:cBhvr>
                                            <p:cTn id="84" dur="500"/>
                                            <p:tgtEl>
                                              <p:spTgt spid="9"/>
                                            </p:tgtEl>
                                          </p:cBhvr>
                                        </p:animEffect>
                                        <p:set>
                                          <p:cBhvr>
                                            <p:cTn id="85" dur="1" fill="hold">
                                              <p:stCondLst>
                                                <p:cond delay="499"/>
                                              </p:stCondLst>
                                            </p:cTn>
                                            <p:tgtEl>
                                              <p:spTgt spid="9"/>
                                            </p:tgtEl>
                                            <p:attrNameLst>
                                              <p:attrName>style.visibility</p:attrName>
                                            </p:attrNameLst>
                                          </p:cBhvr>
                                          <p:to>
                                            <p:strVal val="hidden"/>
                                          </p:to>
                                        </p:set>
                                      </p:childTnLst>
                                    </p:cTn>
                                  </p:par>
                                </p:childTnLst>
                              </p:cTn>
                            </p:par>
                          </p:childTnLst>
                        </p:cTn>
                      </p:par>
                    </p:childTnLst>
                  </p:cTn>
                  <p:nextCondLst>
                    <p:cond evt="onMediaBookmark" delay="0">
                      <p:tgtEl>
                        <p14:bmkTgt spid="4" bmkName="Segnalibro 6"/>
                      </p:tgtEl>
                    </p:cond>
                  </p:nextCondLst>
                </p:seq>
              </p:childTnLst>
            </p:cTn>
          </p:par>
        </p:tnLst>
        <p:bldLst>
          <p:bldP spid="2" grpId="0" animBg="1"/>
          <p:bldP spid="2" grpId="1" animBg="1"/>
          <p:bldP spid="5" grpId="0" animBg="1"/>
          <p:bldP spid="5" grpId="1" animBg="1"/>
          <p:bldP spid="7" grpId="0" animBg="1"/>
          <p:bldP spid="7" grpId="1" animBg="1"/>
          <p:bldP spid="8" grpId="0" animBg="1"/>
          <p:bldP spid="8" grpId="1" animBg="1"/>
          <p:bldP spid="6" grpId="0" animBg="1"/>
          <p:bldP spid="6" grpId="1" animBg="1"/>
          <p:bldP spid="9" grpId="0" animBg="1"/>
          <p:bldP spid="9" grpId="1" animBg="1"/>
        </p:bldLst>
      </p:timing>
    </mc:Choice>
    <mc:Fallback xmlns="">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Titolo 21"/>
          <p:cNvSpPr>
            <a:spLocks noGrp="1"/>
          </p:cNvSpPr>
          <p:nvPr>
            <p:ph type="title"/>
          </p:nvPr>
        </p:nvSpPr>
        <p:spPr>
          <a:xfrm>
            <a:off x="755576" y="128772"/>
            <a:ext cx="3060774" cy="585763"/>
          </a:xfrm>
        </p:spPr>
        <p:txBody>
          <a:bodyPr/>
          <a:lstStyle/>
          <a:p>
            <a:pPr algn="ctr"/>
            <a:r>
              <a:rPr lang="it-IT" altLang="it-IT" sz="2000" dirty="0"/>
              <a:t>AUTOMATION OF AN ELEVATOR PLANT</a:t>
            </a:r>
            <a:endParaRPr lang="en-US" altLang="it-IT" sz="2000" dirty="0"/>
          </a:p>
        </p:txBody>
      </p:sp>
      <p:sp>
        <p:nvSpPr>
          <p:cNvPr id="12292" name="Segnaposto numero diapositiva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000">
                <a:solidFill>
                  <a:schemeClr val="tx1"/>
                </a:solidFill>
                <a:latin typeface="Arial" panose="020B0604020202020204" pitchFamily="34" charset="0"/>
              </a:defRPr>
            </a:lvl1pPr>
            <a:lvl2pPr marL="742950" indent="-285750">
              <a:spcBef>
                <a:spcPct val="20000"/>
              </a:spcBef>
              <a:buClr>
                <a:srgbClr val="004C80"/>
              </a:buClr>
              <a:buSzPct val="85000"/>
              <a:buFont typeface="Wingdings" panose="05000000000000000000" pitchFamily="2" charset="2"/>
              <a:buChar char="§"/>
              <a:defRPr sz="2000">
                <a:solidFill>
                  <a:schemeClr val="tx1"/>
                </a:solidFill>
                <a:latin typeface="Arial" panose="020B0604020202020204" pitchFamily="34" charset="0"/>
              </a:defRPr>
            </a:lvl2pPr>
            <a:lvl3pPr marL="1143000" indent="-228600">
              <a:spcBef>
                <a:spcPct val="20000"/>
              </a:spcBef>
              <a:buClr>
                <a:srgbClr val="004D82"/>
              </a:buClr>
              <a:buChar char="•"/>
              <a:defRPr sz="2400">
                <a:solidFill>
                  <a:schemeClr val="tx1"/>
                </a:solidFill>
                <a:latin typeface="Arial" panose="020B0604020202020204" pitchFamily="34" charset="0"/>
              </a:defRPr>
            </a:lvl3pPr>
            <a:lvl4pPr marL="1600200" indent="-228600">
              <a:spcBef>
                <a:spcPct val="20000"/>
              </a:spcBef>
              <a:buClr>
                <a:srgbClr val="004C80"/>
              </a:buClr>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Minion Web" pitchFamily="18" charset="0"/>
              </a:defRPr>
            </a:lvl5pPr>
            <a:lvl6pPr marL="2514600" indent="-228600" eaLnBrk="0" fontAlgn="base" hangingPunct="0">
              <a:spcBef>
                <a:spcPct val="20000"/>
              </a:spcBef>
              <a:spcAft>
                <a:spcPct val="0"/>
              </a:spcAft>
              <a:buChar char="»"/>
              <a:defRPr sz="2000">
                <a:solidFill>
                  <a:schemeClr val="tx1"/>
                </a:solidFill>
                <a:latin typeface="Minion Web" pitchFamily="18" charset="0"/>
              </a:defRPr>
            </a:lvl6pPr>
            <a:lvl7pPr marL="2971800" indent="-228600" eaLnBrk="0" fontAlgn="base" hangingPunct="0">
              <a:spcBef>
                <a:spcPct val="20000"/>
              </a:spcBef>
              <a:spcAft>
                <a:spcPct val="0"/>
              </a:spcAft>
              <a:buChar char="»"/>
              <a:defRPr sz="2000">
                <a:solidFill>
                  <a:schemeClr val="tx1"/>
                </a:solidFill>
                <a:latin typeface="Minion Web" pitchFamily="18" charset="0"/>
              </a:defRPr>
            </a:lvl7pPr>
            <a:lvl8pPr marL="3429000" indent="-228600" eaLnBrk="0" fontAlgn="base" hangingPunct="0">
              <a:spcBef>
                <a:spcPct val="20000"/>
              </a:spcBef>
              <a:spcAft>
                <a:spcPct val="0"/>
              </a:spcAft>
              <a:buChar char="»"/>
              <a:defRPr sz="2000">
                <a:solidFill>
                  <a:schemeClr val="tx1"/>
                </a:solidFill>
                <a:latin typeface="Minion Web" pitchFamily="18" charset="0"/>
              </a:defRPr>
            </a:lvl8pPr>
            <a:lvl9pPr marL="3886200" indent="-228600" eaLnBrk="0" fontAlgn="base" hangingPunct="0">
              <a:spcBef>
                <a:spcPct val="20000"/>
              </a:spcBef>
              <a:spcAft>
                <a:spcPct val="0"/>
              </a:spcAft>
              <a:buChar char="»"/>
              <a:defRPr sz="2000">
                <a:solidFill>
                  <a:schemeClr val="tx1"/>
                </a:solidFill>
                <a:latin typeface="Minion Web" pitchFamily="18" charset="0"/>
              </a:defRPr>
            </a:lvl9pPr>
          </a:lstStyle>
          <a:p>
            <a:pPr>
              <a:buFontTx/>
              <a:buNone/>
            </a:pPr>
            <a:fld id="{C0A7B27E-524A-4B95-8734-FF533117F337}" type="slidenum">
              <a:rPr lang="it-IT" altLang="it-IT" sz="1600" smtClean="0">
                <a:solidFill>
                  <a:srgbClr val="FF9900"/>
                </a:solidFill>
              </a:rPr>
              <a:pPr>
                <a:buFontTx/>
                <a:buNone/>
              </a:pPr>
              <a:t>38</a:t>
            </a:fld>
            <a:endParaRPr lang="it-IT" altLang="it-IT" sz="1600">
              <a:solidFill>
                <a:srgbClr val="FF9900"/>
              </a:solidFill>
            </a:endParaRPr>
          </a:p>
        </p:txBody>
      </p:sp>
      <p:grpSp>
        <p:nvGrpSpPr>
          <p:cNvPr id="4" name="Gruppo 3"/>
          <p:cNvGrpSpPr/>
          <p:nvPr/>
        </p:nvGrpSpPr>
        <p:grpSpPr>
          <a:xfrm>
            <a:off x="3165957" y="2312118"/>
            <a:ext cx="5388970" cy="2624631"/>
            <a:chOff x="3131840" y="3036617"/>
            <a:chExt cx="5388970" cy="2624631"/>
          </a:xfrm>
        </p:grpSpPr>
        <p:pic>
          <p:nvPicPr>
            <p:cNvPr id="2" name="Immagine 1"/>
            <p:cNvPicPr>
              <a:picLocks noChangeAspect="1"/>
            </p:cNvPicPr>
            <p:nvPr/>
          </p:nvPicPr>
          <p:blipFill>
            <a:blip r:embed="rId3">
              <a:extLst>
                <a:ext uri="{BEBA8EAE-BF5A-486C-A8C5-ECC9F3942E4B}">
                  <a14:imgProps xmlns:a14="http://schemas.microsoft.com/office/drawing/2010/main">
                    <a14:imgLayer r:embed="rId4">
                      <a14:imgEffect>
                        <a14:saturation sat="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3131840" y="3036617"/>
              <a:ext cx="5388970" cy="2624631"/>
            </a:xfrm>
            <a:prstGeom prst="rect">
              <a:avLst/>
            </a:prstGeom>
          </p:spPr>
        </p:pic>
        <p:sp>
          <p:nvSpPr>
            <p:cNvPr id="3" name="Rettangolo 2"/>
            <p:cNvSpPr/>
            <p:nvPr/>
          </p:nvSpPr>
          <p:spPr bwMode="auto">
            <a:xfrm>
              <a:off x="3635896" y="4138225"/>
              <a:ext cx="3060774" cy="936104"/>
            </a:xfrm>
            <a:prstGeom prst="rect">
              <a:avLst/>
            </a:prstGeom>
            <a:solidFill>
              <a:schemeClr val="bg1"/>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0" fontAlgn="base" latinLnBrk="0" hangingPunct="0">
                <a:lnSpc>
                  <a:spcPct val="100000"/>
                </a:lnSpc>
                <a:spcBef>
                  <a:spcPct val="2000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ndParaRPr>
            </a:p>
          </p:txBody>
        </p:sp>
      </p:grpSp>
      <p:sp>
        <p:nvSpPr>
          <p:cNvPr id="6" name="Rettangolo 5"/>
          <p:cNvSpPr/>
          <p:nvPr/>
        </p:nvSpPr>
        <p:spPr>
          <a:xfrm>
            <a:off x="539552" y="2274838"/>
            <a:ext cx="5576339" cy="2308324"/>
          </a:xfrm>
          <a:prstGeom prst="rect">
            <a:avLst/>
          </a:prstGeom>
          <a:solidFill>
            <a:schemeClr val="bg1"/>
          </a:solidFill>
        </p:spPr>
        <p:txBody>
          <a:bodyPr wrap="square" lIns="91440" tIns="45720" rIns="91440" bIns="45720">
            <a:spAutoFit/>
          </a:bodyPr>
          <a:lstStyle/>
          <a:p>
            <a:pPr algn="ctr"/>
            <a:r>
              <a:rPr lang="it-IT" sz="4800" b="1" dirty="0" smtClean="0">
                <a:ln w="28575">
                  <a:noFill/>
                  <a:prstDash val="solid"/>
                </a:ln>
                <a:solidFill>
                  <a:srgbClr val="FF9900"/>
                </a:solidFill>
                <a:effectLst>
                  <a:outerShdw blurRad="12700" dist="38100" dir="2700000" algn="tl" rotWithShape="0">
                    <a:schemeClr val="bg1">
                      <a:lumMod val="50000"/>
                    </a:schemeClr>
                  </a:outerShdw>
                </a:effectLst>
              </a:rPr>
              <a:t>THANK YOU </a:t>
            </a:r>
          </a:p>
          <a:p>
            <a:pPr algn="ctr"/>
            <a:r>
              <a:rPr lang="it-IT" sz="4800" b="1" dirty="0" smtClean="0">
                <a:ln w="28575">
                  <a:noFill/>
                  <a:prstDash val="solid"/>
                </a:ln>
                <a:solidFill>
                  <a:srgbClr val="FF9900"/>
                </a:solidFill>
                <a:effectLst>
                  <a:outerShdw blurRad="12700" dist="38100" dir="2700000" algn="tl" rotWithShape="0">
                    <a:schemeClr val="bg1">
                      <a:lumMod val="50000"/>
                    </a:schemeClr>
                  </a:outerShdw>
                </a:effectLst>
              </a:rPr>
              <a:t>FOR </a:t>
            </a:r>
          </a:p>
          <a:p>
            <a:pPr algn="ctr"/>
            <a:r>
              <a:rPr lang="it-IT" sz="4800" b="1" dirty="0" smtClean="0">
                <a:ln w="28575">
                  <a:noFill/>
                  <a:prstDash val="solid"/>
                </a:ln>
                <a:solidFill>
                  <a:srgbClr val="FF9900"/>
                </a:solidFill>
                <a:effectLst>
                  <a:outerShdw blurRad="12700" dist="38100" dir="2700000" algn="tl" rotWithShape="0">
                    <a:schemeClr val="bg1">
                      <a:lumMod val="50000"/>
                    </a:schemeClr>
                  </a:outerShdw>
                </a:effectLst>
              </a:rPr>
              <a:t>YOUR ATTENTION</a:t>
            </a:r>
            <a:endParaRPr lang="it-IT" sz="4800" b="1" cap="none" spc="0" dirty="0">
              <a:ln w="28575">
                <a:noFill/>
                <a:prstDash val="solid"/>
              </a:ln>
              <a:solidFill>
                <a:srgbClr val="FF9900"/>
              </a:solidFill>
              <a:effectLst>
                <a:outerShdw blurRad="12700" dist="38100" dir="2700000" algn="tl" rotWithShape="0">
                  <a:schemeClr val="bg1">
                    <a:lumMod val="50000"/>
                  </a:schemeClr>
                </a:outerShdw>
              </a:effectLst>
            </a:endParaRPr>
          </a:p>
        </p:txBody>
      </p:sp>
    </p:spTree>
    <p:extLst>
      <p:ext uri="{BB962C8B-B14F-4D97-AF65-F5344CB8AC3E}">
        <p14:creationId xmlns:p14="http://schemas.microsoft.com/office/powerpoint/2010/main" val="143407531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Titolo 21"/>
          <p:cNvSpPr>
            <a:spLocks noGrp="1"/>
          </p:cNvSpPr>
          <p:nvPr>
            <p:ph type="title"/>
          </p:nvPr>
        </p:nvSpPr>
        <p:spPr>
          <a:xfrm>
            <a:off x="755576" y="128772"/>
            <a:ext cx="3060774" cy="585763"/>
          </a:xfrm>
        </p:spPr>
        <p:txBody>
          <a:bodyPr/>
          <a:lstStyle/>
          <a:p>
            <a:pPr algn="ctr"/>
            <a:r>
              <a:rPr lang="it-IT" altLang="it-IT" sz="2000" dirty="0"/>
              <a:t>AUTOMATION OF AN ELEVATOR PLANT</a:t>
            </a:r>
            <a:endParaRPr lang="en-US" altLang="it-IT" sz="2000" dirty="0"/>
          </a:p>
        </p:txBody>
      </p:sp>
      <p:sp>
        <p:nvSpPr>
          <p:cNvPr id="12292" name="Segnaposto numero diapositiva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000">
                <a:solidFill>
                  <a:schemeClr val="tx1"/>
                </a:solidFill>
                <a:latin typeface="Arial" panose="020B0604020202020204" pitchFamily="34" charset="0"/>
              </a:defRPr>
            </a:lvl1pPr>
            <a:lvl2pPr marL="742950" indent="-285750">
              <a:spcBef>
                <a:spcPct val="20000"/>
              </a:spcBef>
              <a:buClr>
                <a:srgbClr val="004C80"/>
              </a:buClr>
              <a:buSzPct val="85000"/>
              <a:buFont typeface="Wingdings" panose="05000000000000000000" pitchFamily="2" charset="2"/>
              <a:buChar char="§"/>
              <a:defRPr sz="2000">
                <a:solidFill>
                  <a:schemeClr val="tx1"/>
                </a:solidFill>
                <a:latin typeface="Arial" panose="020B0604020202020204" pitchFamily="34" charset="0"/>
              </a:defRPr>
            </a:lvl2pPr>
            <a:lvl3pPr marL="1143000" indent="-228600">
              <a:spcBef>
                <a:spcPct val="20000"/>
              </a:spcBef>
              <a:buClr>
                <a:srgbClr val="004D82"/>
              </a:buClr>
              <a:buChar char="•"/>
              <a:defRPr sz="2400">
                <a:solidFill>
                  <a:schemeClr val="tx1"/>
                </a:solidFill>
                <a:latin typeface="Arial" panose="020B0604020202020204" pitchFamily="34" charset="0"/>
              </a:defRPr>
            </a:lvl3pPr>
            <a:lvl4pPr marL="1600200" indent="-228600">
              <a:spcBef>
                <a:spcPct val="20000"/>
              </a:spcBef>
              <a:buClr>
                <a:srgbClr val="004C80"/>
              </a:buClr>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Minion Web" pitchFamily="18" charset="0"/>
              </a:defRPr>
            </a:lvl5pPr>
            <a:lvl6pPr marL="2514600" indent="-228600" eaLnBrk="0" fontAlgn="base" hangingPunct="0">
              <a:spcBef>
                <a:spcPct val="20000"/>
              </a:spcBef>
              <a:spcAft>
                <a:spcPct val="0"/>
              </a:spcAft>
              <a:buChar char="»"/>
              <a:defRPr sz="2000">
                <a:solidFill>
                  <a:schemeClr val="tx1"/>
                </a:solidFill>
                <a:latin typeface="Minion Web" pitchFamily="18" charset="0"/>
              </a:defRPr>
            </a:lvl6pPr>
            <a:lvl7pPr marL="2971800" indent="-228600" eaLnBrk="0" fontAlgn="base" hangingPunct="0">
              <a:spcBef>
                <a:spcPct val="20000"/>
              </a:spcBef>
              <a:spcAft>
                <a:spcPct val="0"/>
              </a:spcAft>
              <a:buChar char="»"/>
              <a:defRPr sz="2000">
                <a:solidFill>
                  <a:schemeClr val="tx1"/>
                </a:solidFill>
                <a:latin typeface="Minion Web" pitchFamily="18" charset="0"/>
              </a:defRPr>
            </a:lvl7pPr>
            <a:lvl8pPr marL="3429000" indent="-228600" eaLnBrk="0" fontAlgn="base" hangingPunct="0">
              <a:spcBef>
                <a:spcPct val="20000"/>
              </a:spcBef>
              <a:spcAft>
                <a:spcPct val="0"/>
              </a:spcAft>
              <a:buChar char="»"/>
              <a:defRPr sz="2000">
                <a:solidFill>
                  <a:schemeClr val="tx1"/>
                </a:solidFill>
                <a:latin typeface="Minion Web" pitchFamily="18" charset="0"/>
              </a:defRPr>
            </a:lvl8pPr>
            <a:lvl9pPr marL="3886200" indent="-228600" eaLnBrk="0" fontAlgn="base" hangingPunct="0">
              <a:spcBef>
                <a:spcPct val="20000"/>
              </a:spcBef>
              <a:spcAft>
                <a:spcPct val="0"/>
              </a:spcAft>
              <a:buChar char="»"/>
              <a:defRPr sz="2000">
                <a:solidFill>
                  <a:schemeClr val="tx1"/>
                </a:solidFill>
                <a:latin typeface="Minion Web" pitchFamily="18" charset="0"/>
              </a:defRPr>
            </a:lvl9pPr>
          </a:lstStyle>
          <a:p>
            <a:pPr>
              <a:buFontTx/>
              <a:buNone/>
            </a:pPr>
            <a:fld id="{C0A7B27E-524A-4B95-8734-FF533117F337}" type="slidenum">
              <a:rPr lang="it-IT" altLang="it-IT" sz="1600" smtClean="0">
                <a:solidFill>
                  <a:srgbClr val="FF9900"/>
                </a:solidFill>
              </a:rPr>
              <a:pPr>
                <a:buFontTx/>
                <a:buNone/>
              </a:pPr>
              <a:t>4</a:t>
            </a:fld>
            <a:endParaRPr lang="it-IT" altLang="it-IT" sz="1600">
              <a:solidFill>
                <a:srgbClr val="FF9900"/>
              </a:solidFill>
            </a:endParaRPr>
          </a:p>
        </p:txBody>
      </p:sp>
      <p:sp>
        <p:nvSpPr>
          <p:cNvPr id="12293" name="CasellaDiTesto 23"/>
          <p:cNvSpPr txBox="1">
            <a:spLocks noChangeArrowheads="1"/>
          </p:cNvSpPr>
          <p:nvPr/>
        </p:nvSpPr>
        <p:spPr bwMode="auto">
          <a:xfrm>
            <a:off x="4104721" y="215897"/>
            <a:ext cx="3000375" cy="843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spAutoFit/>
          </a:bodyPr>
          <a:lstStyle>
            <a:lvl1pPr>
              <a:spcBef>
                <a:spcPct val="20000"/>
              </a:spcBef>
              <a:buChar char="•"/>
              <a:defRPr sz="2000">
                <a:solidFill>
                  <a:schemeClr val="tx1"/>
                </a:solidFill>
                <a:latin typeface="Arial" panose="020B0604020202020204" pitchFamily="34" charset="0"/>
              </a:defRPr>
            </a:lvl1pPr>
            <a:lvl2pPr marL="742950" indent="-285750">
              <a:spcBef>
                <a:spcPct val="20000"/>
              </a:spcBef>
              <a:buClr>
                <a:srgbClr val="004C80"/>
              </a:buClr>
              <a:buSzPct val="85000"/>
              <a:buFont typeface="Wingdings" panose="05000000000000000000" pitchFamily="2" charset="2"/>
              <a:buChar char="§"/>
              <a:defRPr sz="2000">
                <a:solidFill>
                  <a:schemeClr val="tx1"/>
                </a:solidFill>
                <a:latin typeface="Arial" panose="020B0604020202020204" pitchFamily="34" charset="0"/>
              </a:defRPr>
            </a:lvl2pPr>
            <a:lvl3pPr marL="1143000" indent="-228600">
              <a:spcBef>
                <a:spcPct val="20000"/>
              </a:spcBef>
              <a:buClr>
                <a:srgbClr val="004D82"/>
              </a:buClr>
              <a:buChar char="•"/>
              <a:defRPr sz="2400">
                <a:solidFill>
                  <a:schemeClr val="tx1"/>
                </a:solidFill>
                <a:latin typeface="Arial" panose="020B0604020202020204" pitchFamily="34" charset="0"/>
              </a:defRPr>
            </a:lvl3pPr>
            <a:lvl4pPr marL="1600200" indent="-228600">
              <a:spcBef>
                <a:spcPct val="20000"/>
              </a:spcBef>
              <a:buClr>
                <a:srgbClr val="004C80"/>
              </a:buClr>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Minion Web" pitchFamily="18" charset="0"/>
              </a:defRPr>
            </a:lvl5pPr>
            <a:lvl6pPr marL="2514600" indent="-228600" eaLnBrk="0" fontAlgn="base" hangingPunct="0">
              <a:spcBef>
                <a:spcPct val="20000"/>
              </a:spcBef>
              <a:spcAft>
                <a:spcPct val="0"/>
              </a:spcAft>
              <a:buChar char="»"/>
              <a:defRPr sz="2000">
                <a:solidFill>
                  <a:schemeClr val="tx1"/>
                </a:solidFill>
                <a:latin typeface="Minion Web" pitchFamily="18" charset="0"/>
              </a:defRPr>
            </a:lvl6pPr>
            <a:lvl7pPr marL="2971800" indent="-228600" eaLnBrk="0" fontAlgn="base" hangingPunct="0">
              <a:spcBef>
                <a:spcPct val="20000"/>
              </a:spcBef>
              <a:spcAft>
                <a:spcPct val="0"/>
              </a:spcAft>
              <a:buChar char="»"/>
              <a:defRPr sz="2000">
                <a:solidFill>
                  <a:schemeClr val="tx1"/>
                </a:solidFill>
                <a:latin typeface="Minion Web" pitchFamily="18" charset="0"/>
              </a:defRPr>
            </a:lvl7pPr>
            <a:lvl8pPr marL="3429000" indent="-228600" eaLnBrk="0" fontAlgn="base" hangingPunct="0">
              <a:spcBef>
                <a:spcPct val="20000"/>
              </a:spcBef>
              <a:spcAft>
                <a:spcPct val="0"/>
              </a:spcAft>
              <a:buChar char="»"/>
              <a:defRPr sz="2000">
                <a:solidFill>
                  <a:schemeClr val="tx1"/>
                </a:solidFill>
                <a:latin typeface="Minion Web" pitchFamily="18" charset="0"/>
              </a:defRPr>
            </a:lvl8pPr>
            <a:lvl9pPr marL="3886200" indent="-228600" eaLnBrk="0" fontAlgn="base" hangingPunct="0">
              <a:spcBef>
                <a:spcPct val="20000"/>
              </a:spcBef>
              <a:spcAft>
                <a:spcPct val="0"/>
              </a:spcAft>
              <a:buChar char="»"/>
              <a:defRPr sz="2000">
                <a:solidFill>
                  <a:schemeClr val="tx1"/>
                </a:solidFill>
                <a:latin typeface="Minion Web" pitchFamily="18" charset="0"/>
              </a:defRPr>
            </a:lvl9pPr>
          </a:lstStyle>
          <a:p>
            <a:pPr algn="ctr">
              <a:buFontTx/>
              <a:buNone/>
            </a:pPr>
            <a:r>
              <a:rPr lang="en-US" altLang="IT-IT" b="1" dirty="0">
                <a:solidFill>
                  <a:srgbClr val="FF9900"/>
                </a:solidFill>
              </a:rPr>
              <a:t>INTRODUCTION</a:t>
            </a:r>
            <a:endParaRPr lang="it-IT" altLang="IT-IT" b="1" dirty="0">
              <a:solidFill>
                <a:srgbClr val="FF9900"/>
              </a:solidFill>
            </a:endParaRPr>
          </a:p>
          <a:p>
            <a:pPr>
              <a:buFontTx/>
              <a:buNone/>
            </a:pPr>
            <a:endParaRPr lang="en-US" altLang="it-IT" sz="2400" dirty="0"/>
          </a:p>
        </p:txBody>
      </p:sp>
      <p:sp>
        <p:nvSpPr>
          <p:cNvPr id="4" name="CasellaDiTesto 3"/>
          <p:cNvSpPr txBox="1"/>
          <p:nvPr/>
        </p:nvSpPr>
        <p:spPr>
          <a:xfrm>
            <a:off x="504271" y="690590"/>
            <a:ext cx="7200900" cy="830997"/>
          </a:xfrm>
          <a:prstGeom prst="rect">
            <a:avLst/>
          </a:prstGeom>
          <a:noFill/>
        </p:spPr>
        <p:txBody>
          <a:bodyPr wrap="square" rtlCol="0" anchor="t">
            <a:spAutoFit/>
          </a:bodyPr>
          <a:lstStyle/>
          <a:p>
            <a:pPr>
              <a:lnSpc>
                <a:spcPct val="200000"/>
              </a:lnSpc>
            </a:pPr>
            <a:r>
              <a:rPr lang="en-US" b="1" i="1" dirty="0" smtClean="0">
                <a:solidFill>
                  <a:srgbClr val="85A8CF"/>
                </a:solidFill>
                <a:effectLst>
                  <a:outerShdw blurRad="38100" dist="38100" dir="2700000" algn="tl">
                    <a:srgbClr val="000000">
                      <a:alpha val="43137"/>
                    </a:srgbClr>
                  </a:outerShdw>
                </a:effectLst>
              </a:rPr>
              <a:t>WORK ORGANIZATION</a:t>
            </a:r>
            <a:endParaRPr lang="en-US" i="1" dirty="0" smtClean="0">
              <a:solidFill>
                <a:srgbClr val="85A8CF"/>
              </a:solidFill>
              <a:effectLst>
                <a:outerShdw blurRad="38100" dist="38100" dir="2700000" algn="tl">
                  <a:srgbClr val="000000">
                    <a:alpha val="43137"/>
                  </a:srgbClr>
                </a:outerShdw>
              </a:effectLst>
            </a:endParaRPr>
          </a:p>
        </p:txBody>
      </p:sp>
      <p:sp>
        <p:nvSpPr>
          <p:cNvPr id="9" name="Figura a mano libera 8"/>
          <p:cNvSpPr/>
          <p:nvPr/>
        </p:nvSpPr>
        <p:spPr>
          <a:xfrm>
            <a:off x="1401103" y="1522586"/>
            <a:ext cx="2280046" cy="1368028"/>
          </a:xfrm>
          <a:custGeom>
            <a:avLst/>
            <a:gdLst>
              <a:gd name="connsiteX0" fmla="*/ 0 w 2280046"/>
              <a:gd name="connsiteY0" fmla="*/ 136803 h 1368028"/>
              <a:gd name="connsiteX1" fmla="*/ 136803 w 2280046"/>
              <a:gd name="connsiteY1" fmla="*/ 0 h 1368028"/>
              <a:gd name="connsiteX2" fmla="*/ 2143243 w 2280046"/>
              <a:gd name="connsiteY2" fmla="*/ 0 h 1368028"/>
              <a:gd name="connsiteX3" fmla="*/ 2280046 w 2280046"/>
              <a:gd name="connsiteY3" fmla="*/ 136803 h 1368028"/>
              <a:gd name="connsiteX4" fmla="*/ 2280046 w 2280046"/>
              <a:gd name="connsiteY4" fmla="*/ 1231225 h 1368028"/>
              <a:gd name="connsiteX5" fmla="*/ 2143243 w 2280046"/>
              <a:gd name="connsiteY5" fmla="*/ 1368028 h 1368028"/>
              <a:gd name="connsiteX6" fmla="*/ 136803 w 2280046"/>
              <a:gd name="connsiteY6" fmla="*/ 1368028 h 1368028"/>
              <a:gd name="connsiteX7" fmla="*/ 0 w 2280046"/>
              <a:gd name="connsiteY7" fmla="*/ 1231225 h 1368028"/>
              <a:gd name="connsiteX8" fmla="*/ 0 w 2280046"/>
              <a:gd name="connsiteY8" fmla="*/ 136803 h 1368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0046" h="1368028">
                <a:moveTo>
                  <a:pt x="0" y="136803"/>
                </a:moveTo>
                <a:cubicBezTo>
                  <a:pt x="0" y="61249"/>
                  <a:pt x="61249" y="0"/>
                  <a:pt x="136803" y="0"/>
                </a:cubicBezTo>
                <a:lnTo>
                  <a:pt x="2143243" y="0"/>
                </a:lnTo>
                <a:cubicBezTo>
                  <a:pt x="2218797" y="0"/>
                  <a:pt x="2280046" y="61249"/>
                  <a:pt x="2280046" y="136803"/>
                </a:cubicBezTo>
                <a:lnTo>
                  <a:pt x="2280046" y="1231225"/>
                </a:lnTo>
                <a:cubicBezTo>
                  <a:pt x="2280046" y="1306779"/>
                  <a:pt x="2218797" y="1368028"/>
                  <a:pt x="2143243" y="1368028"/>
                </a:cubicBezTo>
                <a:lnTo>
                  <a:pt x="136803" y="1368028"/>
                </a:lnTo>
                <a:cubicBezTo>
                  <a:pt x="61249" y="1368028"/>
                  <a:pt x="0" y="1306779"/>
                  <a:pt x="0" y="1231225"/>
                </a:cubicBezTo>
                <a:lnTo>
                  <a:pt x="0" y="136803"/>
                </a:lnTo>
                <a:close/>
              </a:path>
            </a:pathLst>
          </a:custGeom>
          <a:solidFill>
            <a:srgbClr val="2C5986"/>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23888" tIns="123888" rIns="123888" bIns="123888" numCol="1" spcCol="1270" anchor="ctr" anchorCtr="0">
            <a:noAutofit/>
          </a:bodyPr>
          <a:lstStyle/>
          <a:p>
            <a:pPr lvl="0" algn="ctr" defTabSz="977900">
              <a:lnSpc>
                <a:spcPct val="90000"/>
              </a:lnSpc>
              <a:spcBef>
                <a:spcPct val="0"/>
              </a:spcBef>
              <a:spcAft>
                <a:spcPct val="35000"/>
              </a:spcAft>
            </a:pPr>
            <a:r>
              <a:rPr lang="it-IT" sz="2200" b="1" kern="1200" dirty="0" smtClean="0"/>
              <a:t>MODELLING</a:t>
            </a:r>
            <a:endParaRPr lang="it-IT" sz="2200" b="1" kern="1200" dirty="0"/>
          </a:p>
        </p:txBody>
      </p:sp>
      <p:grpSp>
        <p:nvGrpSpPr>
          <p:cNvPr id="16" name="Gruppo 15"/>
          <p:cNvGrpSpPr/>
          <p:nvPr/>
        </p:nvGrpSpPr>
        <p:grpSpPr>
          <a:xfrm>
            <a:off x="3846080" y="1522586"/>
            <a:ext cx="3479418" cy="1368028"/>
            <a:chOff x="3846080" y="1522586"/>
            <a:chExt cx="3479418" cy="1368028"/>
          </a:xfrm>
        </p:grpSpPr>
        <p:sp>
          <p:nvSpPr>
            <p:cNvPr id="10" name="Figura a mano libera 9"/>
            <p:cNvSpPr/>
            <p:nvPr/>
          </p:nvSpPr>
          <p:spPr>
            <a:xfrm>
              <a:off x="3846080" y="1920051"/>
              <a:ext cx="494864" cy="565451"/>
            </a:xfrm>
            <a:custGeom>
              <a:avLst/>
              <a:gdLst>
                <a:gd name="connsiteX0" fmla="*/ 0 w 494864"/>
                <a:gd name="connsiteY0" fmla="*/ 113090 h 565451"/>
                <a:gd name="connsiteX1" fmla="*/ 247432 w 494864"/>
                <a:gd name="connsiteY1" fmla="*/ 113090 h 565451"/>
                <a:gd name="connsiteX2" fmla="*/ 247432 w 494864"/>
                <a:gd name="connsiteY2" fmla="*/ 0 h 565451"/>
                <a:gd name="connsiteX3" fmla="*/ 494864 w 494864"/>
                <a:gd name="connsiteY3" fmla="*/ 282726 h 565451"/>
                <a:gd name="connsiteX4" fmla="*/ 247432 w 494864"/>
                <a:gd name="connsiteY4" fmla="*/ 565451 h 565451"/>
                <a:gd name="connsiteX5" fmla="*/ 247432 w 494864"/>
                <a:gd name="connsiteY5" fmla="*/ 452361 h 565451"/>
                <a:gd name="connsiteX6" fmla="*/ 0 w 494864"/>
                <a:gd name="connsiteY6" fmla="*/ 452361 h 565451"/>
                <a:gd name="connsiteX7" fmla="*/ 0 w 494864"/>
                <a:gd name="connsiteY7" fmla="*/ 113090 h 565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4864" h="565451">
                  <a:moveTo>
                    <a:pt x="0" y="113090"/>
                  </a:moveTo>
                  <a:lnTo>
                    <a:pt x="247432" y="113090"/>
                  </a:lnTo>
                  <a:lnTo>
                    <a:pt x="247432" y="0"/>
                  </a:lnTo>
                  <a:lnTo>
                    <a:pt x="494864" y="282726"/>
                  </a:lnTo>
                  <a:lnTo>
                    <a:pt x="247432" y="565451"/>
                  </a:lnTo>
                  <a:lnTo>
                    <a:pt x="247432" y="452361"/>
                  </a:lnTo>
                  <a:lnTo>
                    <a:pt x="0" y="452361"/>
                  </a:lnTo>
                  <a:lnTo>
                    <a:pt x="0" y="113090"/>
                  </a:lnTo>
                  <a:close/>
                </a:path>
              </a:pathLst>
            </a:custGeom>
            <a:noFill/>
            <a:ln w="38100">
              <a:solidFill>
                <a:srgbClr val="2C5986"/>
              </a:solidFill>
            </a:ln>
          </p:spPr>
          <p:style>
            <a:lnRef idx="0">
              <a:scrgbClr r="0" g="0" b="0"/>
            </a:lnRef>
            <a:fillRef idx="1">
              <a:scrgbClr r="0" g="0" b="0"/>
            </a:fillRef>
            <a:effectRef idx="0">
              <a:schemeClr val="accent1">
                <a:tint val="60000"/>
                <a:hueOff val="0"/>
                <a:satOff val="0"/>
                <a:lumOff val="0"/>
                <a:alphaOff val="0"/>
              </a:schemeClr>
            </a:effectRef>
            <a:fontRef idx="minor">
              <a:schemeClr val="lt1"/>
            </a:fontRef>
          </p:style>
          <p:txBody>
            <a:bodyPr spcFirstLastPara="0" vert="horz" wrap="square" lIns="0" tIns="113090" rIns="148459" bIns="113090" numCol="1" spcCol="1270" anchor="ctr" anchorCtr="0">
              <a:noAutofit/>
            </a:bodyPr>
            <a:lstStyle/>
            <a:p>
              <a:pPr lvl="0" algn="ctr" defTabSz="800100">
                <a:lnSpc>
                  <a:spcPct val="90000"/>
                </a:lnSpc>
                <a:spcBef>
                  <a:spcPct val="0"/>
                </a:spcBef>
                <a:spcAft>
                  <a:spcPct val="35000"/>
                </a:spcAft>
              </a:pPr>
              <a:endParaRPr lang="it-IT" sz="1800" kern="1200"/>
            </a:p>
          </p:txBody>
        </p:sp>
        <p:sp>
          <p:nvSpPr>
            <p:cNvPr id="13" name="Figura a mano libera 12"/>
            <p:cNvSpPr/>
            <p:nvPr/>
          </p:nvSpPr>
          <p:spPr>
            <a:xfrm>
              <a:off x="4424914" y="1522586"/>
              <a:ext cx="2900584" cy="1368028"/>
            </a:xfrm>
            <a:custGeom>
              <a:avLst/>
              <a:gdLst>
                <a:gd name="connsiteX0" fmla="*/ 0 w 2900584"/>
                <a:gd name="connsiteY0" fmla="*/ 136803 h 1368028"/>
                <a:gd name="connsiteX1" fmla="*/ 136803 w 2900584"/>
                <a:gd name="connsiteY1" fmla="*/ 0 h 1368028"/>
                <a:gd name="connsiteX2" fmla="*/ 2763781 w 2900584"/>
                <a:gd name="connsiteY2" fmla="*/ 0 h 1368028"/>
                <a:gd name="connsiteX3" fmla="*/ 2900584 w 2900584"/>
                <a:gd name="connsiteY3" fmla="*/ 136803 h 1368028"/>
                <a:gd name="connsiteX4" fmla="*/ 2900584 w 2900584"/>
                <a:gd name="connsiteY4" fmla="*/ 1231225 h 1368028"/>
                <a:gd name="connsiteX5" fmla="*/ 2763781 w 2900584"/>
                <a:gd name="connsiteY5" fmla="*/ 1368028 h 1368028"/>
                <a:gd name="connsiteX6" fmla="*/ 136803 w 2900584"/>
                <a:gd name="connsiteY6" fmla="*/ 1368028 h 1368028"/>
                <a:gd name="connsiteX7" fmla="*/ 0 w 2900584"/>
                <a:gd name="connsiteY7" fmla="*/ 1231225 h 1368028"/>
                <a:gd name="connsiteX8" fmla="*/ 0 w 2900584"/>
                <a:gd name="connsiteY8" fmla="*/ 136803 h 1368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00584" h="1368028">
                  <a:moveTo>
                    <a:pt x="0" y="136803"/>
                  </a:moveTo>
                  <a:cubicBezTo>
                    <a:pt x="0" y="61249"/>
                    <a:pt x="61249" y="0"/>
                    <a:pt x="136803" y="0"/>
                  </a:cubicBezTo>
                  <a:lnTo>
                    <a:pt x="2763781" y="0"/>
                  </a:lnTo>
                  <a:cubicBezTo>
                    <a:pt x="2839335" y="0"/>
                    <a:pt x="2900584" y="61249"/>
                    <a:pt x="2900584" y="136803"/>
                  </a:cubicBezTo>
                  <a:lnTo>
                    <a:pt x="2900584" y="1231225"/>
                  </a:lnTo>
                  <a:cubicBezTo>
                    <a:pt x="2900584" y="1306779"/>
                    <a:pt x="2839335" y="1368028"/>
                    <a:pt x="2763781" y="1368028"/>
                  </a:cubicBezTo>
                  <a:lnTo>
                    <a:pt x="136803" y="1368028"/>
                  </a:lnTo>
                  <a:cubicBezTo>
                    <a:pt x="61249" y="1368028"/>
                    <a:pt x="0" y="1306779"/>
                    <a:pt x="0" y="1231225"/>
                  </a:cubicBezTo>
                  <a:lnTo>
                    <a:pt x="0" y="136803"/>
                  </a:lnTo>
                  <a:close/>
                </a:path>
              </a:pathLst>
            </a:custGeom>
            <a:solidFill>
              <a:srgbClr val="2C5986"/>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23888" tIns="123888" rIns="123888" bIns="123888" numCol="1" spcCol="1270" anchor="ctr" anchorCtr="0">
              <a:noAutofit/>
            </a:bodyPr>
            <a:lstStyle/>
            <a:p>
              <a:pPr lvl="0" algn="ctr" defTabSz="977900">
                <a:lnSpc>
                  <a:spcPct val="90000"/>
                </a:lnSpc>
                <a:spcBef>
                  <a:spcPct val="0"/>
                </a:spcBef>
                <a:spcAft>
                  <a:spcPct val="35000"/>
                </a:spcAft>
              </a:pPr>
              <a:r>
                <a:rPr lang="it-IT" sz="2200" b="1" kern="1200" dirty="0" smtClean="0"/>
                <a:t>IMPLEMENTATION</a:t>
              </a:r>
              <a:endParaRPr lang="it-IT" sz="2200" b="1" kern="1200" dirty="0"/>
            </a:p>
          </p:txBody>
        </p:sp>
      </p:grpSp>
      <p:grpSp>
        <p:nvGrpSpPr>
          <p:cNvPr id="15" name="Gruppo 14"/>
          <p:cNvGrpSpPr/>
          <p:nvPr/>
        </p:nvGrpSpPr>
        <p:grpSpPr>
          <a:xfrm>
            <a:off x="1369516" y="2903689"/>
            <a:ext cx="2193900" cy="1330591"/>
            <a:chOff x="1369516" y="2903689"/>
            <a:chExt cx="2193900" cy="1330591"/>
          </a:xfrm>
        </p:grpSpPr>
        <p:sp>
          <p:nvSpPr>
            <p:cNvPr id="8" name="Freccia in giù 7"/>
            <p:cNvSpPr/>
            <p:nvPr/>
          </p:nvSpPr>
          <p:spPr bwMode="auto">
            <a:xfrm>
              <a:off x="2349691" y="2903689"/>
              <a:ext cx="229123" cy="340407"/>
            </a:xfrm>
            <a:prstGeom prst="downArrow">
              <a:avLst/>
            </a:prstGeom>
            <a:solidFill>
              <a:srgbClr val="FF9900"/>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0" fontAlgn="base" latinLnBrk="0" hangingPunct="0">
                <a:lnSpc>
                  <a:spcPct val="100000"/>
                </a:lnSpc>
                <a:spcBef>
                  <a:spcPct val="2000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ndParaRPr>
            </a:p>
          </p:txBody>
        </p:sp>
        <p:pic>
          <p:nvPicPr>
            <p:cNvPr id="5" name="Immagin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69516" y="3271150"/>
              <a:ext cx="2193900" cy="433577"/>
            </a:xfrm>
            <a:prstGeom prst="rect">
              <a:avLst/>
            </a:prstGeom>
          </p:spPr>
        </p:pic>
        <p:sp>
          <p:nvSpPr>
            <p:cNvPr id="12" name="CasellaDiTesto 11"/>
            <p:cNvSpPr txBox="1"/>
            <p:nvPr/>
          </p:nvSpPr>
          <p:spPr>
            <a:xfrm>
              <a:off x="1899864" y="3587949"/>
              <a:ext cx="1440160" cy="646331"/>
            </a:xfrm>
            <a:prstGeom prst="rect">
              <a:avLst/>
            </a:prstGeom>
            <a:noFill/>
          </p:spPr>
          <p:txBody>
            <a:bodyPr wrap="square" rtlCol="0" anchor="t">
              <a:spAutoFit/>
            </a:bodyPr>
            <a:lstStyle/>
            <a:p>
              <a:r>
                <a:rPr lang="en-US" sz="1800" b="1" dirty="0" smtClean="0"/>
                <a:t>Simulink</a:t>
              </a:r>
              <a:r>
                <a:rPr lang="en-US" sz="1800" b="1" baseline="30000" dirty="0" smtClean="0"/>
                <a:t>®</a:t>
              </a:r>
              <a:endParaRPr lang="en-US" sz="1800" b="1" dirty="0" smtClean="0"/>
            </a:p>
            <a:p>
              <a:r>
                <a:rPr lang="en-US" sz="1800" b="1" dirty="0" err="1" smtClean="0"/>
                <a:t>Stateflow</a:t>
              </a:r>
              <a:r>
                <a:rPr lang="en-US" sz="1800" b="1" baseline="30000" dirty="0" smtClean="0"/>
                <a:t>®</a:t>
              </a:r>
            </a:p>
          </p:txBody>
        </p:sp>
      </p:grpSp>
      <p:grpSp>
        <p:nvGrpSpPr>
          <p:cNvPr id="30" name="Gruppo 29"/>
          <p:cNvGrpSpPr/>
          <p:nvPr/>
        </p:nvGrpSpPr>
        <p:grpSpPr>
          <a:xfrm>
            <a:off x="3877075" y="2903688"/>
            <a:ext cx="4184916" cy="3367426"/>
            <a:chOff x="3877075" y="2903688"/>
            <a:chExt cx="4184916" cy="3367426"/>
          </a:xfrm>
        </p:grpSpPr>
        <p:grpSp>
          <p:nvGrpSpPr>
            <p:cNvPr id="28" name="Gruppo 27"/>
            <p:cNvGrpSpPr/>
            <p:nvPr/>
          </p:nvGrpSpPr>
          <p:grpSpPr>
            <a:xfrm>
              <a:off x="4800840" y="2903688"/>
              <a:ext cx="2304256" cy="2244485"/>
              <a:chOff x="4800840" y="2903688"/>
              <a:chExt cx="2304256" cy="2244485"/>
            </a:xfrm>
          </p:grpSpPr>
          <p:pic>
            <p:nvPicPr>
              <p:cNvPr id="11" name="Immagin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73926" y="4371647"/>
                <a:ext cx="987241" cy="776526"/>
              </a:xfrm>
              <a:prstGeom prst="rect">
                <a:avLst/>
              </a:prstGeom>
            </p:spPr>
          </p:pic>
          <p:grpSp>
            <p:nvGrpSpPr>
              <p:cNvPr id="27" name="Gruppo 26"/>
              <p:cNvGrpSpPr/>
              <p:nvPr/>
            </p:nvGrpSpPr>
            <p:grpSpPr>
              <a:xfrm>
                <a:off x="4800840" y="2903688"/>
                <a:ext cx="2304256" cy="1051157"/>
                <a:chOff x="4800840" y="2903688"/>
                <a:chExt cx="2304256" cy="1051157"/>
              </a:xfrm>
            </p:grpSpPr>
            <p:pic>
              <p:nvPicPr>
                <p:cNvPr id="6" name="Immagin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00840" y="3242310"/>
                  <a:ext cx="2304256" cy="345639"/>
                </a:xfrm>
                <a:prstGeom prst="rect">
                  <a:avLst/>
                </a:prstGeom>
              </p:spPr>
            </p:pic>
            <p:grpSp>
              <p:nvGrpSpPr>
                <p:cNvPr id="26" name="Gruppo 25"/>
                <p:cNvGrpSpPr/>
                <p:nvPr/>
              </p:nvGrpSpPr>
              <p:grpSpPr>
                <a:xfrm>
                  <a:off x="5435324" y="2903688"/>
                  <a:ext cx="1440160" cy="1051157"/>
                  <a:chOff x="5435324" y="2903688"/>
                  <a:chExt cx="1440160" cy="1051157"/>
                </a:xfrm>
              </p:grpSpPr>
              <p:sp>
                <p:nvSpPr>
                  <p:cNvPr id="14" name="CasellaDiTesto 13"/>
                  <p:cNvSpPr txBox="1"/>
                  <p:nvPr/>
                </p:nvSpPr>
                <p:spPr>
                  <a:xfrm>
                    <a:off x="5435324" y="3394435"/>
                    <a:ext cx="1440160" cy="560410"/>
                  </a:xfrm>
                  <a:prstGeom prst="rect">
                    <a:avLst/>
                  </a:prstGeom>
                  <a:noFill/>
                </p:spPr>
                <p:txBody>
                  <a:bodyPr wrap="square" rtlCol="0" anchor="t">
                    <a:spAutoFit/>
                  </a:bodyPr>
                  <a:lstStyle/>
                  <a:p>
                    <a:pPr>
                      <a:lnSpc>
                        <a:spcPct val="200000"/>
                      </a:lnSpc>
                    </a:pPr>
                    <a:r>
                      <a:rPr lang="en-US" sz="1800" b="1" dirty="0" smtClean="0"/>
                      <a:t>PLC</a:t>
                    </a:r>
                    <a:endParaRPr lang="en-US" sz="1800" b="1" baseline="30000" dirty="0" smtClean="0"/>
                  </a:p>
                </p:txBody>
              </p:sp>
              <p:sp>
                <p:nvSpPr>
                  <p:cNvPr id="17" name="Freccia in giù 16"/>
                  <p:cNvSpPr/>
                  <p:nvPr/>
                </p:nvSpPr>
                <p:spPr bwMode="auto">
                  <a:xfrm>
                    <a:off x="5646079" y="2903688"/>
                    <a:ext cx="229123" cy="340407"/>
                  </a:xfrm>
                  <a:prstGeom prst="downArrow">
                    <a:avLst/>
                  </a:prstGeom>
                  <a:solidFill>
                    <a:srgbClr val="FF9900"/>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0" fontAlgn="base" latinLnBrk="0" hangingPunct="0">
                      <a:lnSpc>
                        <a:spcPct val="100000"/>
                      </a:lnSpc>
                      <a:spcBef>
                        <a:spcPct val="2000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ndParaRPr>
                  </a:p>
                </p:txBody>
              </p:sp>
            </p:grpSp>
          </p:grpSp>
          <p:sp>
            <p:nvSpPr>
              <p:cNvPr id="18" name="Freccia in giù 17"/>
              <p:cNvSpPr/>
              <p:nvPr/>
            </p:nvSpPr>
            <p:spPr bwMode="auto">
              <a:xfrm>
                <a:off x="5652986" y="3954845"/>
                <a:ext cx="229123" cy="340407"/>
              </a:xfrm>
              <a:prstGeom prst="downArrow">
                <a:avLst/>
              </a:prstGeom>
              <a:solidFill>
                <a:srgbClr val="FF9900"/>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0" fontAlgn="base" latinLnBrk="0" hangingPunct="0">
                  <a:lnSpc>
                    <a:spcPct val="100000"/>
                  </a:lnSpc>
                  <a:spcBef>
                    <a:spcPct val="2000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ndParaRPr>
              </a:p>
            </p:txBody>
          </p:sp>
        </p:grpSp>
        <p:grpSp>
          <p:nvGrpSpPr>
            <p:cNvPr id="29" name="Gruppo 28"/>
            <p:cNvGrpSpPr/>
            <p:nvPr/>
          </p:nvGrpSpPr>
          <p:grpSpPr>
            <a:xfrm>
              <a:off x="3877075" y="4869160"/>
              <a:ext cx="4184916" cy="1401954"/>
              <a:chOff x="3877075" y="4869160"/>
              <a:chExt cx="4184916" cy="1401954"/>
            </a:xfrm>
          </p:grpSpPr>
          <p:sp>
            <p:nvSpPr>
              <p:cNvPr id="21" name="CasellaDiTesto 20"/>
              <p:cNvSpPr txBox="1"/>
              <p:nvPr/>
            </p:nvSpPr>
            <p:spPr>
              <a:xfrm>
                <a:off x="3877075" y="4869160"/>
                <a:ext cx="4184916" cy="646331"/>
              </a:xfrm>
              <a:prstGeom prst="rect">
                <a:avLst/>
              </a:prstGeom>
              <a:noFill/>
            </p:spPr>
            <p:txBody>
              <a:bodyPr wrap="square" rtlCol="0" anchor="t">
                <a:spAutoFit/>
              </a:bodyPr>
              <a:lstStyle/>
              <a:p>
                <a:pPr>
                  <a:lnSpc>
                    <a:spcPct val="200000"/>
                  </a:lnSpc>
                </a:pPr>
                <a:r>
                  <a:rPr lang="en-US" sz="1800" b="1" dirty="0" smtClean="0"/>
                  <a:t>STRUCTURED TEXT (IEC standard)</a:t>
                </a:r>
                <a:endParaRPr lang="en-US" sz="1800" b="1" baseline="30000" dirty="0" smtClean="0"/>
              </a:p>
            </p:txBody>
          </p:sp>
          <p:sp>
            <p:nvSpPr>
              <p:cNvPr id="24" name="CasellaDiTesto 23"/>
              <p:cNvSpPr txBox="1"/>
              <p:nvPr/>
            </p:nvSpPr>
            <p:spPr>
              <a:xfrm>
                <a:off x="4492921" y="5624783"/>
                <a:ext cx="2608311" cy="646331"/>
              </a:xfrm>
              <a:prstGeom prst="rect">
                <a:avLst/>
              </a:prstGeom>
              <a:noFill/>
            </p:spPr>
            <p:txBody>
              <a:bodyPr wrap="square" rtlCol="0" anchor="t">
                <a:spAutoFit/>
              </a:bodyPr>
              <a:lstStyle/>
              <a:p>
                <a:pPr>
                  <a:lnSpc>
                    <a:spcPct val="200000"/>
                  </a:lnSpc>
                </a:pPr>
                <a:r>
                  <a:rPr lang="en-US" sz="1800" b="1" dirty="0" smtClean="0"/>
                  <a:t>VISUALIZATION (GUI)</a:t>
                </a:r>
                <a:endParaRPr lang="en-US" sz="1800" b="1" baseline="30000" dirty="0" smtClean="0"/>
              </a:p>
            </p:txBody>
          </p:sp>
          <p:sp>
            <p:nvSpPr>
              <p:cNvPr id="25" name="Freccia in giù 24"/>
              <p:cNvSpPr/>
              <p:nvPr/>
            </p:nvSpPr>
            <p:spPr bwMode="auto">
              <a:xfrm>
                <a:off x="5646079" y="5454580"/>
                <a:ext cx="229123" cy="340407"/>
              </a:xfrm>
              <a:prstGeom prst="downArrow">
                <a:avLst/>
              </a:prstGeom>
              <a:solidFill>
                <a:srgbClr val="FF9900"/>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0" fontAlgn="base" latinLnBrk="0" hangingPunct="0">
                  <a:lnSpc>
                    <a:spcPct val="100000"/>
                  </a:lnSpc>
                  <a:spcBef>
                    <a:spcPct val="2000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ndParaRPr>
              </a:p>
            </p:txBody>
          </p:sp>
        </p:grpSp>
      </p:grpSp>
    </p:spTree>
    <p:extLst>
      <p:ext uri="{BB962C8B-B14F-4D97-AF65-F5344CB8AC3E}">
        <p14:creationId xmlns:p14="http://schemas.microsoft.com/office/powerpoint/2010/main" val="1290372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Effect transition="in" filter="fade">
                                      <p:cBhvr>
                                        <p:cTn id="9" dur="500"/>
                                        <p:tgtEl>
                                          <p:spTgt spid="9"/>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ppt_w</p:attrName>
                                        </p:attrNameLst>
                                      </p:cBhvr>
                                      <p:tavLst>
                                        <p:tav tm="0">
                                          <p:val>
                                            <p:fltVal val="0"/>
                                          </p:val>
                                        </p:tav>
                                        <p:tav tm="100000">
                                          <p:val>
                                            <p:strVal val="#ppt_w"/>
                                          </p:val>
                                        </p:tav>
                                      </p:tavLst>
                                    </p:anim>
                                    <p:anim calcmode="lin" valueType="num">
                                      <p:cBhvr>
                                        <p:cTn id="14" dur="500" fill="hold"/>
                                        <p:tgtEl>
                                          <p:spTgt spid="15"/>
                                        </p:tgtEl>
                                        <p:attrNameLst>
                                          <p:attrName>ppt_h</p:attrName>
                                        </p:attrNameLst>
                                      </p:cBhvr>
                                      <p:tavLst>
                                        <p:tav tm="0">
                                          <p:val>
                                            <p:fltVal val="0"/>
                                          </p:val>
                                        </p:tav>
                                        <p:tav tm="100000">
                                          <p:val>
                                            <p:strVal val="#ppt_h"/>
                                          </p:val>
                                        </p:tav>
                                      </p:tavLst>
                                    </p:anim>
                                    <p:animEffect transition="in" filter="fade">
                                      <p:cBhvr>
                                        <p:cTn id="15" dur="500"/>
                                        <p:tgtEl>
                                          <p:spTgt spid="15"/>
                                        </p:tgtEl>
                                      </p:cBhvr>
                                    </p:animEffect>
                                  </p:childTnLst>
                                </p:cTn>
                              </p:par>
                            </p:childTnLst>
                          </p:cTn>
                        </p:par>
                      </p:childTnLst>
                    </p:cTn>
                  </p:par>
                  <p:par>
                    <p:cTn id="16" fill="hold">
                      <p:stCondLst>
                        <p:cond delay="indefinite"/>
                      </p:stCondLst>
                      <p:childTnLst>
                        <p:par>
                          <p:cTn id="17" fill="hold">
                            <p:stCondLst>
                              <p:cond delay="0"/>
                            </p:stCondLst>
                            <p:childTnLst>
                              <p:par>
                                <p:cTn id="18" presetID="53" presetClass="entr" presetSubtype="16" fill="hold" nodeType="clickEffect">
                                  <p:stCondLst>
                                    <p:cond delay="0"/>
                                  </p:stCondLst>
                                  <p:childTnLst>
                                    <p:set>
                                      <p:cBhvr>
                                        <p:cTn id="19" dur="1" fill="hold">
                                          <p:stCondLst>
                                            <p:cond delay="0"/>
                                          </p:stCondLst>
                                        </p:cTn>
                                        <p:tgtEl>
                                          <p:spTgt spid="16"/>
                                        </p:tgtEl>
                                        <p:attrNameLst>
                                          <p:attrName>style.visibility</p:attrName>
                                        </p:attrNameLst>
                                      </p:cBhvr>
                                      <p:to>
                                        <p:strVal val="visible"/>
                                      </p:to>
                                    </p:set>
                                    <p:anim calcmode="lin" valueType="num">
                                      <p:cBhvr>
                                        <p:cTn id="20" dur="500" fill="hold"/>
                                        <p:tgtEl>
                                          <p:spTgt spid="16"/>
                                        </p:tgtEl>
                                        <p:attrNameLst>
                                          <p:attrName>ppt_w</p:attrName>
                                        </p:attrNameLst>
                                      </p:cBhvr>
                                      <p:tavLst>
                                        <p:tav tm="0">
                                          <p:val>
                                            <p:fltVal val="0"/>
                                          </p:val>
                                        </p:tav>
                                        <p:tav tm="100000">
                                          <p:val>
                                            <p:strVal val="#ppt_w"/>
                                          </p:val>
                                        </p:tav>
                                      </p:tavLst>
                                    </p:anim>
                                    <p:anim calcmode="lin" valueType="num">
                                      <p:cBhvr>
                                        <p:cTn id="21" dur="500" fill="hold"/>
                                        <p:tgtEl>
                                          <p:spTgt spid="16"/>
                                        </p:tgtEl>
                                        <p:attrNameLst>
                                          <p:attrName>ppt_h</p:attrName>
                                        </p:attrNameLst>
                                      </p:cBhvr>
                                      <p:tavLst>
                                        <p:tav tm="0">
                                          <p:val>
                                            <p:fltVal val="0"/>
                                          </p:val>
                                        </p:tav>
                                        <p:tav tm="100000">
                                          <p:val>
                                            <p:strVal val="#ppt_h"/>
                                          </p:val>
                                        </p:tav>
                                      </p:tavLst>
                                    </p:anim>
                                    <p:animEffect transition="in" filter="fade">
                                      <p:cBhvr>
                                        <p:cTn id="22" dur="500"/>
                                        <p:tgtEl>
                                          <p:spTgt spid="16"/>
                                        </p:tgtEl>
                                      </p:cBhvr>
                                    </p:animEffect>
                                  </p:childTnLst>
                                </p:cTn>
                              </p:par>
                            </p:childTnLst>
                          </p:cTn>
                        </p:par>
                        <p:par>
                          <p:cTn id="23" fill="hold">
                            <p:stCondLst>
                              <p:cond delay="500"/>
                            </p:stCondLst>
                            <p:childTnLst>
                              <p:par>
                                <p:cTn id="24" presetID="53" presetClass="entr" presetSubtype="16" fill="hold" nodeType="afterEffect">
                                  <p:stCondLst>
                                    <p:cond delay="0"/>
                                  </p:stCondLst>
                                  <p:childTnLst>
                                    <p:set>
                                      <p:cBhvr>
                                        <p:cTn id="25" dur="1" fill="hold">
                                          <p:stCondLst>
                                            <p:cond delay="0"/>
                                          </p:stCondLst>
                                        </p:cTn>
                                        <p:tgtEl>
                                          <p:spTgt spid="30"/>
                                        </p:tgtEl>
                                        <p:attrNameLst>
                                          <p:attrName>style.visibility</p:attrName>
                                        </p:attrNameLst>
                                      </p:cBhvr>
                                      <p:to>
                                        <p:strVal val="visible"/>
                                      </p:to>
                                    </p:set>
                                    <p:anim calcmode="lin" valueType="num">
                                      <p:cBhvr>
                                        <p:cTn id="26" dur="500" fill="hold"/>
                                        <p:tgtEl>
                                          <p:spTgt spid="30"/>
                                        </p:tgtEl>
                                        <p:attrNameLst>
                                          <p:attrName>ppt_w</p:attrName>
                                        </p:attrNameLst>
                                      </p:cBhvr>
                                      <p:tavLst>
                                        <p:tav tm="0">
                                          <p:val>
                                            <p:fltVal val="0"/>
                                          </p:val>
                                        </p:tav>
                                        <p:tav tm="100000">
                                          <p:val>
                                            <p:strVal val="#ppt_w"/>
                                          </p:val>
                                        </p:tav>
                                      </p:tavLst>
                                    </p:anim>
                                    <p:anim calcmode="lin" valueType="num">
                                      <p:cBhvr>
                                        <p:cTn id="27" dur="500" fill="hold"/>
                                        <p:tgtEl>
                                          <p:spTgt spid="30"/>
                                        </p:tgtEl>
                                        <p:attrNameLst>
                                          <p:attrName>ppt_h</p:attrName>
                                        </p:attrNameLst>
                                      </p:cBhvr>
                                      <p:tavLst>
                                        <p:tav tm="0">
                                          <p:val>
                                            <p:fltVal val="0"/>
                                          </p:val>
                                        </p:tav>
                                        <p:tav tm="100000">
                                          <p:val>
                                            <p:strVal val="#ppt_h"/>
                                          </p:val>
                                        </p:tav>
                                      </p:tavLst>
                                    </p:anim>
                                    <p:animEffect transition="in" filter="fade">
                                      <p:cBhvr>
                                        <p:cTn id="28"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Titolo 21"/>
          <p:cNvSpPr>
            <a:spLocks noGrp="1"/>
          </p:cNvSpPr>
          <p:nvPr>
            <p:ph type="title"/>
          </p:nvPr>
        </p:nvSpPr>
        <p:spPr>
          <a:xfrm>
            <a:off x="755576" y="128772"/>
            <a:ext cx="3060774" cy="585763"/>
          </a:xfrm>
        </p:spPr>
        <p:txBody>
          <a:bodyPr/>
          <a:lstStyle/>
          <a:p>
            <a:pPr algn="ctr"/>
            <a:r>
              <a:rPr lang="it-IT" altLang="it-IT" sz="2000" dirty="0"/>
              <a:t>AUTOMATION OF AN ELEVATOR PLANT</a:t>
            </a:r>
            <a:endParaRPr lang="en-US" altLang="it-IT" sz="2000" dirty="0"/>
          </a:p>
        </p:txBody>
      </p:sp>
      <p:sp>
        <p:nvSpPr>
          <p:cNvPr id="12292" name="Segnaposto numero diapositiva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000">
                <a:solidFill>
                  <a:schemeClr val="tx1"/>
                </a:solidFill>
                <a:latin typeface="Arial" panose="020B0604020202020204" pitchFamily="34" charset="0"/>
              </a:defRPr>
            </a:lvl1pPr>
            <a:lvl2pPr marL="742950" indent="-285750">
              <a:spcBef>
                <a:spcPct val="20000"/>
              </a:spcBef>
              <a:buClr>
                <a:srgbClr val="004C80"/>
              </a:buClr>
              <a:buSzPct val="85000"/>
              <a:buFont typeface="Wingdings" panose="05000000000000000000" pitchFamily="2" charset="2"/>
              <a:buChar char="§"/>
              <a:defRPr sz="2000">
                <a:solidFill>
                  <a:schemeClr val="tx1"/>
                </a:solidFill>
                <a:latin typeface="Arial" panose="020B0604020202020204" pitchFamily="34" charset="0"/>
              </a:defRPr>
            </a:lvl2pPr>
            <a:lvl3pPr marL="1143000" indent="-228600">
              <a:spcBef>
                <a:spcPct val="20000"/>
              </a:spcBef>
              <a:buClr>
                <a:srgbClr val="004D82"/>
              </a:buClr>
              <a:buChar char="•"/>
              <a:defRPr sz="2400">
                <a:solidFill>
                  <a:schemeClr val="tx1"/>
                </a:solidFill>
                <a:latin typeface="Arial" panose="020B0604020202020204" pitchFamily="34" charset="0"/>
              </a:defRPr>
            </a:lvl3pPr>
            <a:lvl4pPr marL="1600200" indent="-228600">
              <a:spcBef>
                <a:spcPct val="20000"/>
              </a:spcBef>
              <a:buClr>
                <a:srgbClr val="004C80"/>
              </a:buClr>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Minion Web" pitchFamily="18" charset="0"/>
              </a:defRPr>
            </a:lvl5pPr>
            <a:lvl6pPr marL="2514600" indent="-228600" eaLnBrk="0" fontAlgn="base" hangingPunct="0">
              <a:spcBef>
                <a:spcPct val="20000"/>
              </a:spcBef>
              <a:spcAft>
                <a:spcPct val="0"/>
              </a:spcAft>
              <a:buChar char="»"/>
              <a:defRPr sz="2000">
                <a:solidFill>
                  <a:schemeClr val="tx1"/>
                </a:solidFill>
                <a:latin typeface="Minion Web" pitchFamily="18" charset="0"/>
              </a:defRPr>
            </a:lvl6pPr>
            <a:lvl7pPr marL="2971800" indent="-228600" eaLnBrk="0" fontAlgn="base" hangingPunct="0">
              <a:spcBef>
                <a:spcPct val="20000"/>
              </a:spcBef>
              <a:spcAft>
                <a:spcPct val="0"/>
              </a:spcAft>
              <a:buChar char="»"/>
              <a:defRPr sz="2000">
                <a:solidFill>
                  <a:schemeClr val="tx1"/>
                </a:solidFill>
                <a:latin typeface="Minion Web" pitchFamily="18" charset="0"/>
              </a:defRPr>
            </a:lvl7pPr>
            <a:lvl8pPr marL="3429000" indent="-228600" eaLnBrk="0" fontAlgn="base" hangingPunct="0">
              <a:spcBef>
                <a:spcPct val="20000"/>
              </a:spcBef>
              <a:spcAft>
                <a:spcPct val="0"/>
              </a:spcAft>
              <a:buChar char="»"/>
              <a:defRPr sz="2000">
                <a:solidFill>
                  <a:schemeClr val="tx1"/>
                </a:solidFill>
                <a:latin typeface="Minion Web" pitchFamily="18" charset="0"/>
              </a:defRPr>
            </a:lvl8pPr>
            <a:lvl9pPr marL="3886200" indent="-228600" eaLnBrk="0" fontAlgn="base" hangingPunct="0">
              <a:spcBef>
                <a:spcPct val="20000"/>
              </a:spcBef>
              <a:spcAft>
                <a:spcPct val="0"/>
              </a:spcAft>
              <a:buChar char="»"/>
              <a:defRPr sz="2000">
                <a:solidFill>
                  <a:schemeClr val="tx1"/>
                </a:solidFill>
                <a:latin typeface="Minion Web" pitchFamily="18" charset="0"/>
              </a:defRPr>
            </a:lvl9pPr>
          </a:lstStyle>
          <a:p>
            <a:pPr>
              <a:buFontTx/>
              <a:buNone/>
            </a:pPr>
            <a:fld id="{C0A7B27E-524A-4B95-8734-FF533117F337}" type="slidenum">
              <a:rPr lang="it-IT" altLang="it-IT" sz="1600" smtClean="0">
                <a:solidFill>
                  <a:srgbClr val="FF9900"/>
                </a:solidFill>
              </a:rPr>
              <a:pPr>
                <a:buFontTx/>
                <a:buNone/>
              </a:pPr>
              <a:t>5</a:t>
            </a:fld>
            <a:endParaRPr lang="it-IT" altLang="it-IT" sz="1600">
              <a:solidFill>
                <a:srgbClr val="FF9900"/>
              </a:solidFill>
            </a:endParaRPr>
          </a:p>
        </p:txBody>
      </p:sp>
      <p:sp>
        <p:nvSpPr>
          <p:cNvPr id="12293" name="CasellaDiTesto 23"/>
          <p:cNvSpPr txBox="1">
            <a:spLocks noChangeArrowheads="1"/>
          </p:cNvSpPr>
          <p:nvPr/>
        </p:nvSpPr>
        <p:spPr bwMode="auto">
          <a:xfrm>
            <a:off x="4104721" y="215897"/>
            <a:ext cx="3000375" cy="843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spAutoFit/>
          </a:bodyPr>
          <a:lstStyle>
            <a:lvl1pPr>
              <a:spcBef>
                <a:spcPct val="20000"/>
              </a:spcBef>
              <a:buChar char="•"/>
              <a:defRPr sz="2000">
                <a:solidFill>
                  <a:schemeClr val="tx1"/>
                </a:solidFill>
                <a:latin typeface="Arial" panose="020B0604020202020204" pitchFamily="34" charset="0"/>
              </a:defRPr>
            </a:lvl1pPr>
            <a:lvl2pPr marL="742950" indent="-285750">
              <a:spcBef>
                <a:spcPct val="20000"/>
              </a:spcBef>
              <a:buClr>
                <a:srgbClr val="004C80"/>
              </a:buClr>
              <a:buSzPct val="85000"/>
              <a:buFont typeface="Wingdings" panose="05000000000000000000" pitchFamily="2" charset="2"/>
              <a:buChar char="§"/>
              <a:defRPr sz="2000">
                <a:solidFill>
                  <a:schemeClr val="tx1"/>
                </a:solidFill>
                <a:latin typeface="Arial" panose="020B0604020202020204" pitchFamily="34" charset="0"/>
              </a:defRPr>
            </a:lvl2pPr>
            <a:lvl3pPr marL="1143000" indent="-228600">
              <a:spcBef>
                <a:spcPct val="20000"/>
              </a:spcBef>
              <a:buClr>
                <a:srgbClr val="004D82"/>
              </a:buClr>
              <a:buChar char="•"/>
              <a:defRPr sz="2400">
                <a:solidFill>
                  <a:schemeClr val="tx1"/>
                </a:solidFill>
                <a:latin typeface="Arial" panose="020B0604020202020204" pitchFamily="34" charset="0"/>
              </a:defRPr>
            </a:lvl3pPr>
            <a:lvl4pPr marL="1600200" indent="-228600">
              <a:spcBef>
                <a:spcPct val="20000"/>
              </a:spcBef>
              <a:buClr>
                <a:srgbClr val="004C80"/>
              </a:buClr>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Minion Web" pitchFamily="18" charset="0"/>
              </a:defRPr>
            </a:lvl5pPr>
            <a:lvl6pPr marL="2514600" indent="-228600" eaLnBrk="0" fontAlgn="base" hangingPunct="0">
              <a:spcBef>
                <a:spcPct val="20000"/>
              </a:spcBef>
              <a:spcAft>
                <a:spcPct val="0"/>
              </a:spcAft>
              <a:buChar char="»"/>
              <a:defRPr sz="2000">
                <a:solidFill>
                  <a:schemeClr val="tx1"/>
                </a:solidFill>
                <a:latin typeface="Minion Web" pitchFamily="18" charset="0"/>
              </a:defRPr>
            </a:lvl6pPr>
            <a:lvl7pPr marL="2971800" indent="-228600" eaLnBrk="0" fontAlgn="base" hangingPunct="0">
              <a:spcBef>
                <a:spcPct val="20000"/>
              </a:spcBef>
              <a:spcAft>
                <a:spcPct val="0"/>
              </a:spcAft>
              <a:buChar char="»"/>
              <a:defRPr sz="2000">
                <a:solidFill>
                  <a:schemeClr val="tx1"/>
                </a:solidFill>
                <a:latin typeface="Minion Web" pitchFamily="18" charset="0"/>
              </a:defRPr>
            </a:lvl7pPr>
            <a:lvl8pPr marL="3429000" indent="-228600" eaLnBrk="0" fontAlgn="base" hangingPunct="0">
              <a:spcBef>
                <a:spcPct val="20000"/>
              </a:spcBef>
              <a:spcAft>
                <a:spcPct val="0"/>
              </a:spcAft>
              <a:buChar char="»"/>
              <a:defRPr sz="2000">
                <a:solidFill>
                  <a:schemeClr val="tx1"/>
                </a:solidFill>
                <a:latin typeface="Minion Web" pitchFamily="18" charset="0"/>
              </a:defRPr>
            </a:lvl8pPr>
            <a:lvl9pPr marL="3886200" indent="-228600" eaLnBrk="0" fontAlgn="base" hangingPunct="0">
              <a:spcBef>
                <a:spcPct val="20000"/>
              </a:spcBef>
              <a:spcAft>
                <a:spcPct val="0"/>
              </a:spcAft>
              <a:buChar char="»"/>
              <a:defRPr sz="2000">
                <a:solidFill>
                  <a:schemeClr val="tx1"/>
                </a:solidFill>
                <a:latin typeface="Minion Web" pitchFamily="18" charset="0"/>
              </a:defRPr>
            </a:lvl9pPr>
          </a:lstStyle>
          <a:p>
            <a:pPr algn="ctr">
              <a:buFontTx/>
              <a:buNone/>
            </a:pPr>
            <a:r>
              <a:rPr lang="en-US" altLang="IT-IT" b="1" dirty="0">
                <a:solidFill>
                  <a:srgbClr val="FF9900"/>
                </a:solidFill>
              </a:rPr>
              <a:t>INTRODUCTION</a:t>
            </a:r>
            <a:endParaRPr lang="it-IT" altLang="IT-IT" b="1" dirty="0">
              <a:solidFill>
                <a:srgbClr val="FF9900"/>
              </a:solidFill>
            </a:endParaRPr>
          </a:p>
          <a:p>
            <a:pPr>
              <a:buFontTx/>
              <a:buNone/>
            </a:pPr>
            <a:endParaRPr lang="en-US" altLang="it-IT" sz="2400" dirty="0"/>
          </a:p>
        </p:txBody>
      </p:sp>
      <p:sp>
        <p:nvSpPr>
          <p:cNvPr id="16" name="Figura a mano libera 15"/>
          <p:cNvSpPr/>
          <p:nvPr/>
        </p:nvSpPr>
        <p:spPr>
          <a:xfrm>
            <a:off x="1047379" y="1852549"/>
            <a:ext cx="1516502" cy="2166433"/>
          </a:xfrm>
          <a:custGeom>
            <a:avLst/>
            <a:gdLst>
              <a:gd name="connsiteX0" fmla="*/ 0 w 2166432"/>
              <a:gd name="connsiteY0" fmla="*/ 0 h 1516502"/>
              <a:gd name="connsiteX1" fmla="*/ 1408181 w 2166432"/>
              <a:gd name="connsiteY1" fmla="*/ 0 h 1516502"/>
              <a:gd name="connsiteX2" fmla="*/ 2166432 w 2166432"/>
              <a:gd name="connsiteY2" fmla="*/ 758251 h 1516502"/>
              <a:gd name="connsiteX3" fmla="*/ 1408181 w 2166432"/>
              <a:gd name="connsiteY3" fmla="*/ 1516502 h 1516502"/>
              <a:gd name="connsiteX4" fmla="*/ 0 w 2166432"/>
              <a:gd name="connsiteY4" fmla="*/ 1516502 h 1516502"/>
              <a:gd name="connsiteX5" fmla="*/ 758251 w 2166432"/>
              <a:gd name="connsiteY5" fmla="*/ 758251 h 1516502"/>
              <a:gd name="connsiteX6" fmla="*/ 0 w 2166432"/>
              <a:gd name="connsiteY6" fmla="*/ 0 h 1516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6432" h="1516502">
                <a:moveTo>
                  <a:pt x="2166431" y="0"/>
                </a:moveTo>
                <a:lnTo>
                  <a:pt x="2166431" y="985726"/>
                </a:lnTo>
                <a:lnTo>
                  <a:pt x="1083216" y="1516502"/>
                </a:lnTo>
                <a:lnTo>
                  <a:pt x="1" y="985726"/>
                </a:lnTo>
                <a:lnTo>
                  <a:pt x="1" y="0"/>
                </a:lnTo>
                <a:lnTo>
                  <a:pt x="1083216" y="530776"/>
                </a:lnTo>
                <a:lnTo>
                  <a:pt x="2166431" y="0"/>
                </a:lnTo>
                <a:close/>
              </a:path>
            </a:pathLst>
          </a:custGeom>
          <a:solidFill>
            <a:srgbClr val="2C5986"/>
          </a:solidFill>
          <a:ln>
            <a:solidFill>
              <a:srgbClr val="2C5986"/>
            </a:solid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14605" tIns="772857" rIns="14605" bIns="772856" numCol="1" spcCol="1270" anchor="ctr" anchorCtr="0">
            <a:noAutofit/>
          </a:bodyPr>
          <a:lstStyle/>
          <a:p>
            <a:pPr lvl="0" algn="ctr" defTabSz="1022350">
              <a:lnSpc>
                <a:spcPct val="90000"/>
              </a:lnSpc>
              <a:spcBef>
                <a:spcPct val="0"/>
              </a:spcBef>
              <a:spcAft>
                <a:spcPct val="35000"/>
              </a:spcAft>
            </a:pPr>
            <a:r>
              <a:rPr lang="it-IT" sz="2300" b="1" kern="1200" dirty="0" smtClean="0"/>
              <a:t>BASIC</a:t>
            </a:r>
            <a:endParaRPr lang="it-IT" sz="2300" b="1" kern="1200" dirty="0"/>
          </a:p>
        </p:txBody>
      </p:sp>
      <p:sp>
        <p:nvSpPr>
          <p:cNvPr id="17" name="Figura a mano libera 16"/>
          <p:cNvSpPr/>
          <p:nvPr/>
        </p:nvSpPr>
        <p:spPr>
          <a:xfrm>
            <a:off x="2563880" y="1852549"/>
            <a:ext cx="5900321" cy="1408181"/>
          </a:xfrm>
          <a:custGeom>
            <a:avLst/>
            <a:gdLst>
              <a:gd name="connsiteX0" fmla="*/ 234702 w 1408181"/>
              <a:gd name="connsiteY0" fmla="*/ 0 h 5900321"/>
              <a:gd name="connsiteX1" fmla="*/ 1173479 w 1408181"/>
              <a:gd name="connsiteY1" fmla="*/ 0 h 5900321"/>
              <a:gd name="connsiteX2" fmla="*/ 1408181 w 1408181"/>
              <a:gd name="connsiteY2" fmla="*/ 234702 h 5900321"/>
              <a:gd name="connsiteX3" fmla="*/ 1408181 w 1408181"/>
              <a:gd name="connsiteY3" fmla="*/ 5900321 h 5900321"/>
              <a:gd name="connsiteX4" fmla="*/ 1408181 w 1408181"/>
              <a:gd name="connsiteY4" fmla="*/ 5900321 h 5900321"/>
              <a:gd name="connsiteX5" fmla="*/ 0 w 1408181"/>
              <a:gd name="connsiteY5" fmla="*/ 5900321 h 5900321"/>
              <a:gd name="connsiteX6" fmla="*/ 0 w 1408181"/>
              <a:gd name="connsiteY6" fmla="*/ 5900321 h 5900321"/>
              <a:gd name="connsiteX7" fmla="*/ 0 w 1408181"/>
              <a:gd name="connsiteY7" fmla="*/ 234702 h 5900321"/>
              <a:gd name="connsiteX8" fmla="*/ 234702 w 1408181"/>
              <a:gd name="connsiteY8" fmla="*/ 0 h 5900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08181" h="5900321">
                <a:moveTo>
                  <a:pt x="1408181" y="983410"/>
                </a:moveTo>
                <a:lnTo>
                  <a:pt x="1408181" y="4916911"/>
                </a:lnTo>
                <a:cubicBezTo>
                  <a:pt x="1408181" y="5460031"/>
                  <a:pt x="1383102" y="5900319"/>
                  <a:pt x="1352167" y="5900319"/>
                </a:cubicBezTo>
                <a:lnTo>
                  <a:pt x="0" y="5900319"/>
                </a:lnTo>
                <a:lnTo>
                  <a:pt x="0" y="5900319"/>
                </a:lnTo>
                <a:lnTo>
                  <a:pt x="0" y="2"/>
                </a:lnTo>
                <a:lnTo>
                  <a:pt x="0" y="2"/>
                </a:lnTo>
                <a:lnTo>
                  <a:pt x="1352167" y="2"/>
                </a:lnTo>
                <a:cubicBezTo>
                  <a:pt x="1383102" y="2"/>
                  <a:pt x="1408181" y="440290"/>
                  <a:pt x="1408181" y="983410"/>
                </a:cubicBezTo>
                <a:close/>
              </a:path>
            </a:pathLst>
          </a:custGeom>
          <a:ln>
            <a:solidFill>
              <a:srgbClr val="2C5986"/>
            </a:solidFill>
          </a:ln>
        </p:spPr>
        <p:style>
          <a:lnRef idx="2">
            <a:scrgbClr r="0" g="0" b="0"/>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70688" tIns="83982" rIns="83982" bIns="83982" numCol="1" spcCol="1270" anchor="ctr" anchorCtr="0">
            <a:noAutofit/>
          </a:bodyPr>
          <a:lstStyle/>
          <a:p>
            <a:pPr marL="228600" lvl="1" indent="-228600" algn="l" defTabSz="1066800">
              <a:lnSpc>
                <a:spcPct val="90000"/>
              </a:lnSpc>
              <a:spcBef>
                <a:spcPct val="0"/>
              </a:spcBef>
              <a:spcAft>
                <a:spcPct val="15000"/>
              </a:spcAft>
              <a:buChar char="••"/>
            </a:pPr>
            <a:r>
              <a:rPr lang="it-IT" sz="2400" kern="1200" dirty="0" smtClean="0"/>
              <a:t>no </a:t>
            </a:r>
            <a:r>
              <a:rPr lang="it-IT" sz="2400" kern="1200" dirty="0" err="1" smtClean="0"/>
              <a:t>memory</a:t>
            </a:r>
            <a:r>
              <a:rPr lang="it-IT" sz="2400" kern="1200" dirty="0" smtClean="0"/>
              <a:t> for </a:t>
            </a:r>
            <a:r>
              <a:rPr lang="it-IT" sz="2400" kern="1200" dirty="0" err="1" smtClean="0"/>
              <a:t>requests</a:t>
            </a:r>
            <a:r>
              <a:rPr lang="it-IT" sz="2400" kern="1200" dirty="0" smtClean="0"/>
              <a:t> </a:t>
            </a:r>
            <a:r>
              <a:rPr lang="it-IT" sz="2400" kern="1200" dirty="0" err="1" smtClean="0"/>
              <a:t>but</a:t>
            </a:r>
            <a:r>
              <a:rPr lang="it-IT" sz="2400" kern="1200" dirty="0" smtClean="0"/>
              <a:t> the first</a:t>
            </a:r>
            <a:r>
              <a:rPr lang="it-IT" sz="3800" kern="1200" dirty="0" smtClean="0"/>
              <a:t> </a:t>
            </a:r>
            <a:endParaRPr lang="it-IT" sz="3800" kern="1200" dirty="0"/>
          </a:p>
        </p:txBody>
      </p:sp>
      <p:sp>
        <p:nvSpPr>
          <p:cNvPr id="20" name="Figura a mano libera 19"/>
          <p:cNvSpPr/>
          <p:nvPr/>
        </p:nvSpPr>
        <p:spPr>
          <a:xfrm>
            <a:off x="1047379" y="3733326"/>
            <a:ext cx="1516502" cy="2166432"/>
          </a:xfrm>
          <a:custGeom>
            <a:avLst/>
            <a:gdLst>
              <a:gd name="connsiteX0" fmla="*/ 0 w 2166432"/>
              <a:gd name="connsiteY0" fmla="*/ 0 h 1516502"/>
              <a:gd name="connsiteX1" fmla="*/ 1408181 w 2166432"/>
              <a:gd name="connsiteY1" fmla="*/ 0 h 1516502"/>
              <a:gd name="connsiteX2" fmla="*/ 2166432 w 2166432"/>
              <a:gd name="connsiteY2" fmla="*/ 758251 h 1516502"/>
              <a:gd name="connsiteX3" fmla="*/ 1408181 w 2166432"/>
              <a:gd name="connsiteY3" fmla="*/ 1516502 h 1516502"/>
              <a:gd name="connsiteX4" fmla="*/ 0 w 2166432"/>
              <a:gd name="connsiteY4" fmla="*/ 1516502 h 1516502"/>
              <a:gd name="connsiteX5" fmla="*/ 758251 w 2166432"/>
              <a:gd name="connsiteY5" fmla="*/ 758251 h 1516502"/>
              <a:gd name="connsiteX6" fmla="*/ 0 w 2166432"/>
              <a:gd name="connsiteY6" fmla="*/ 0 h 1516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6432" h="1516502">
                <a:moveTo>
                  <a:pt x="2166431" y="0"/>
                </a:moveTo>
                <a:lnTo>
                  <a:pt x="2166431" y="985726"/>
                </a:lnTo>
                <a:lnTo>
                  <a:pt x="1083216" y="1516502"/>
                </a:lnTo>
                <a:lnTo>
                  <a:pt x="1" y="985726"/>
                </a:lnTo>
                <a:lnTo>
                  <a:pt x="1" y="0"/>
                </a:lnTo>
                <a:lnTo>
                  <a:pt x="1083216" y="530776"/>
                </a:lnTo>
                <a:lnTo>
                  <a:pt x="2166431" y="0"/>
                </a:lnTo>
                <a:close/>
              </a:path>
            </a:pathLst>
          </a:custGeom>
          <a:solidFill>
            <a:srgbClr val="2C5986"/>
          </a:solidFill>
          <a:ln>
            <a:solidFill>
              <a:srgbClr val="2C5986"/>
            </a:solid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14605" tIns="772856" rIns="14605" bIns="772856" numCol="1" spcCol="1270" anchor="ctr" anchorCtr="0">
            <a:noAutofit/>
          </a:bodyPr>
          <a:lstStyle/>
          <a:p>
            <a:pPr lvl="0" algn="ctr" defTabSz="1022350">
              <a:lnSpc>
                <a:spcPct val="90000"/>
              </a:lnSpc>
              <a:spcBef>
                <a:spcPct val="0"/>
              </a:spcBef>
              <a:spcAft>
                <a:spcPct val="35000"/>
              </a:spcAft>
            </a:pPr>
            <a:r>
              <a:rPr lang="it-IT" sz="2300" b="1" kern="1200" dirty="0" smtClean="0"/>
              <a:t>STORAGE</a:t>
            </a:r>
            <a:endParaRPr lang="it-IT" sz="2300" b="1" kern="1200" dirty="0"/>
          </a:p>
        </p:txBody>
      </p:sp>
      <p:sp>
        <p:nvSpPr>
          <p:cNvPr id="21" name="Figura a mano libera 20"/>
          <p:cNvSpPr/>
          <p:nvPr/>
        </p:nvSpPr>
        <p:spPr>
          <a:xfrm>
            <a:off x="2563880" y="3733327"/>
            <a:ext cx="5900321" cy="1408181"/>
          </a:xfrm>
          <a:custGeom>
            <a:avLst/>
            <a:gdLst>
              <a:gd name="connsiteX0" fmla="*/ 234702 w 1408181"/>
              <a:gd name="connsiteY0" fmla="*/ 0 h 5900321"/>
              <a:gd name="connsiteX1" fmla="*/ 1173479 w 1408181"/>
              <a:gd name="connsiteY1" fmla="*/ 0 h 5900321"/>
              <a:gd name="connsiteX2" fmla="*/ 1408181 w 1408181"/>
              <a:gd name="connsiteY2" fmla="*/ 234702 h 5900321"/>
              <a:gd name="connsiteX3" fmla="*/ 1408181 w 1408181"/>
              <a:gd name="connsiteY3" fmla="*/ 5900321 h 5900321"/>
              <a:gd name="connsiteX4" fmla="*/ 1408181 w 1408181"/>
              <a:gd name="connsiteY4" fmla="*/ 5900321 h 5900321"/>
              <a:gd name="connsiteX5" fmla="*/ 0 w 1408181"/>
              <a:gd name="connsiteY5" fmla="*/ 5900321 h 5900321"/>
              <a:gd name="connsiteX6" fmla="*/ 0 w 1408181"/>
              <a:gd name="connsiteY6" fmla="*/ 5900321 h 5900321"/>
              <a:gd name="connsiteX7" fmla="*/ 0 w 1408181"/>
              <a:gd name="connsiteY7" fmla="*/ 234702 h 5900321"/>
              <a:gd name="connsiteX8" fmla="*/ 234702 w 1408181"/>
              <a:gd name="connsiteY8" fmla="*/ 0 h 5900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08181" h="5900321">
                <a:moveTo>
                  <a:pt x="1408181" y="983410"/>
                </a:moveTo>
                <a:lnTo>
                  <a:pt x="1408181" y="4916911"/>
                </a:lnTo>
                <a:cubicBezTo>
                  <a:pt x="1408181" y="5460031"/>
                  <a:pt x="1383102" y="5900319"/>
                  <a:pt x="1352167" y="5900319"/>
                </a:cubicBezTo>
                <a:lnTo>
                  <a:pt x="0" y="5900319"/>
                </a:lnTo>
                <a:lnTo>
                  <a:pt x="0" y="5900319"/>
                </a:lnTo>
                <a:lnTo>
                  <a:pt x="0" y="2"/>
                </a:lnTo>
                <a:lnTo>
                  <a:pt x="0" y="2"/>
                </a:lnTo>
                <a:lnTo>
                  <a:pt x="1352167" y="2"/>
                </a:lnTo>
                <a:cubicBezTo>
                  <a:pt x="1383102" y="2"/>
                  <a:pt x="1408181" y="440290"/>
                  <a:pt x="1408181" y="983410"/>
                </a:cubicBezTo>
                <a:close/>
              </a:path>
            </a:pathLst>
          </a:custGeom>
          <a:ln>
            <a:solidFill>
              <a:srgbClr val="2C5986"/>
            </a:solidFill>
          </a:ln>
        </p:spPr>
        <p:style>
          <a:lnRef idx="2">
            <a:scrgbClr r="0" g="0" b="0"/>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70688" tIns="83982" rIns="83982" bIns="83982" numCol="1" spcCol="1270" anchor="ctr" anchorCtr="0">
            <a:noAutofit/>
          </a:bodyPr>
          <a:lstStyle/>
          <a:p>
            <a:pPr marL="228600" lvl="1" indent="-228600" algn="l" defTabSz="1066800">
              <a:lnSpc>
                <a:spcPct val="90000"/>
              </a:lnSpc>
              <a:spcBef>
                <a:spcPct val="0"/>
              </a:spcBef>
              <a:spcAft>
                <a:spcPct val="15000"/>
              </a:spcAft>
              <a:buChar char="••"/>
            </a:pPr>
            <a:r>
              <a:rPr lang="it-IT" sz="2400" kern="1200" dirty="0" err="1" smtClean="0"/>
              <a:t>store</a:t>
            </a:r>
            <a:r>
              <a:rPr lang="it-IT" sz="2400" kern="1200" dirty="0" smtClean="0"/>
              <a:t> </a:t>
            </a:r>
            <a:r>
              <a:rPr lang="it-IT" sz="2400" kern="1200" dirty="0" err="1" smtClean="0"/>
              <a:t>all</a:t>
            </a:r>
            <a:r>
              <a:rPr lang="it-IT" sz="2400" kern="1200" dirty="0" smtClean="0"/>
              <a:t> </a:t>
            </a:r>
            <a:r>
              <a:rPr lang="it-IT" sz="2400" kern="1200" dirty="0" err="1" smtClean="0"/>
              <a:t>requests</a:t>
            </a:r>
            <a:r>
              <a:rPr lang="it-IT" sz="2400" kern="1200" dirty="0" smtClean="0"/>
              <a:t> </a:t>
            </a:r>
            <a:r>
              <a:rPr lang="it-IT" sz="2400" kern="1200" dirty="0" err="1" smtClean="0"/>
              <a:t>at</a:t>
            </a:r>
            <a:r>
              <a:rPr lang="it-IT" sz="2400" kern="1200" dirty="0" smtClean="0"/>
              <a:t> </a:t>
            </a:r>
            <a:r>
              <a:rPr lang="it-IT" sz="2400" kern="1200" dirty="0" err="1" smtClean="0"/>
              <a:t>any</a:t>
            </a:r>
            <a:r>
              <a:rPr lang="it-IT" sz="2400" kern="1200" dirty="0" smtClean="0"/>
              <a:t> time</a:t>
            </a:r>
            <a:endParaRPr lang="it-IT" sz="2400" kern="1200" dirty="0"/>
          </a:p>
        </p:txBody>
      </p:sp>
      <p:sp>
        <p:nvSpPr>
          <p:cNvPr id="18" name="CasellaDiTesto 17"/>
          <p:cNvSpPr txBox="1"/>
          <p:nvPr/>
        </p:nvSpPr>
        <p:spPr>
          <a:xfrm rot="16200000">
            <a:off x="-1327072" y="2717305"/>
            <a:ext cx="4032549" cy="716350"/>
          </a:xfrm>
          <a:prstGeom prst="rect">
            <a:avLst/>
          </a:prstGeom>
          <a:noFill/>
        </p:spPr>
        <p:txBody>
          <a:bodyPr wrap="square" rtlCol="0" anchor="t">
            <a:spAutoFit/>
          </a:bodyPr>
          <a:lstStyle/>
          <a:p>
            <a:pPr>
              <a:lnSpc>
                <a:spcPct val="200000"/>
              </a:lnSpc>
            </a:pPr>
            <a:r>
              <a:rPr lang="en-US" b="1" dirty="0" smtClean="0">
                <a:solidFill>
                  <a:srgbClr val="2C5986"/>
                </a:solidFill>
              </a:rPr>
              <a:t>COMPLEXITY LEVEL</a:t>
            </a:r>
            <a:endParaRPr lang="en-US" dirty="0" smtClean="0">
              <a:solidFill>
                <a:srgbClr val="2C5986"/>
              </a:solidFill>
            </a:endParaRPr>
          </a:p>
        </p:txBody>
      </p:sp>
      <p:sp>
        <p:nvSpPr>
          <p:cNvPr id="19" name="CasellaDiTesto 18"/>
          <p:cNvSpPr txBox="1"/>
          <p:nvPr/>
        </p:nvSpPr>
        <p:spPr>
          <a:xfrm>
            <a:off x="662693" y="768044"/>
            <a:ext cx="7200900" cy="716350"/>
          </a:xfrm>
          <a:prstGeom prst="rect">
            <a:avLst/>
          </a:prstGeom>
          <a:noFill/>
        </p:spPr>
        <p:txBody>
          <a:bodyPr wrap="square" rtlCol="0" anchor="t">
            <a:spAutoFit/>
          </a:bodyPr>
          <a:lstStyle/>
          <a:p>
            <a:pPr>
              <a:lnSpc>
                <a:spcPct val="200000"/>
              </a:lnSpc>
            </a:pPr>
            <a:r>
              <a:rPr lang="en-US" b="1" i="1" dirty="0" smtClean="0">
                <a:solidFill>
                  <a:srgbClr val="85A8CF"/>
                </a:solidFill>
                <a:effectLst>
                  <a:outerShdw blurRad="38100" dist="38100" dir="2700000" algn="tl">
                    <a:srgbClr val="000000">
                      <a:alpha val="43137"/>
                    </a:srgbClr>
                  </a:outerShdw>
                </a:effectLst>
              </a:rPr>
              <a:t>MAIN IDEA</a:t>
            </a:r>
            <a:endParaRPr lang="en-US" i="1" dirty="0" smtClean="0">
              <a:solidFill>
                <a:srgbClr val="85A8CF"/>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594545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500" fill="hold"/>
                                        <p:tgtEl>
                                          <p:spTgt spid="17"/>
                                        </p:tgtEl>
                                        <p:attrNameLst>
                                          <p:attrName>ppt_w</p:attrName>
                                        </p:attrNameLst>
                                      </p:cBhvr>
                                      <p:tavLst>
                                        <p:tav tm="0">
                                          <p:val>
                                            <p:fltVal val="0"/>
                                          </p:val>
                                        </p:tav>
                                        <p:tav tm="100000">
                                          <p:val>
                                            <p:strVal val="#ppt_w"/>
                                          </p:val>
                                        </p:tav>
                                      </p:tavLst>
                                    </p:anim>
                                    <p:anim calcmode="lin" valueType="num">
                                      <p:cBhvr>
                                        <p:cTn id="8" dur="500" fill="hold"/>
                                        <p:tgtEl>
                                          <p:spTgt spid="17"/>
                                        </p:tgtEl>
                                        <p:attrNameLst>
                                          <p:attrName>ppt_h</p:attrName>
                                        </p:attrNameLst>
                                      </p:cBhvr>
                                      <p:tavLst>
                                        <p:tav tm="0">
                                          <p:val>
                                            <p:fltVal val="0"/>
                                          </p:val>
                                        </p:tav>
                                        <p:tav tm="100000">
                                          <p:val>
                                            <p:strVal val="#ppt_h"/>
                                          </p:val>
                                        </p:tav>
                                      </p:tavLst>
                                    </p:anim>
                                    <p:animEffect transition="in" filter="fade">
                                      <p:cBhvr>
                                        <p:cTn id="9" dur="500"/>
                                        <p:tgtEl>
                                          <p:spTgt spid="17"/>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21"/>
                                        </p:tgtEl>
                                        <p:attrNameLst>
                                          <p:attrName>style.visibility</p:attrName>
                                        </p:attrNameLst>
                                      </p:cBhvr>
                                      <p:to>
                                        <p:strVal val="visible"/>
                                      </p:to>
                                    </p:set>
                                    <p:anim calcmode="lin" valueType="num">
                                      <p:cBhvr>
                                        <p:cTn id="14" dur="500" fill="hold"/>
                                        <p:tgtEl>
                                          <p:spTgt spid="21"/>
                                        </p:tgtEl>
                                        <p:attrNameLst>
                                          <p:attrName>ppt_w</p:attrName>
                                        </p:attrNameLst>
                                      </p:cBhvr>
                                      <p:tavLst>
                                        <p:tav tm="0">
                                          <p:val>
                                            <p:fltVal val="0"/>
                                          </p:val>
                                        </p:tav>
                                        <p:tav tm="100000">
                                          <p:val>
                                            <p:strVal val="#ppt_w"/>
                                          </p:val>
                                        </p:tav>
                                      </p:tavLst>
                                    </p:anim>
                                    <p:anim calcmode="lin" valueType="num">
                                      <p:cBhvr>
                                        <p:cTn id="15" dur="500" fill="hold"/>
                                        <p:tgtEl>
                                          <p:spTgt spid="21"/>
                                        </p:tgtEl>
                                        <p:attrNameLst>
                                          <p:attrName>ppt_h</p:attrName>
                                        </p:attrNameLst>
                                      </p:cBhvr>
                                      <p:tavLst>
                                        <p:tav tm="0">
                                          <p:val>
                                            <p:fltVal val="0"/>
                                          </p:val>
                                        </p:tav>
                                        <p:tav tm="100000">
                                          <p:val>
                                            <p:strVal val="#ppt_h"/>
                                          </p:val>
                                        </p:tav>
                                      </p:tavLst>
                                    </p:anim>
                                    <p:animEffect transition="in" filter="fade">
                                      <p:cBhvr>
                                        <p:cTn id="16"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1"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https://t3.ftcdn.net/jpg/00/94/23/44/240_F_94234449_er4hBxCrzLkYUjP976kzD2iCPo5FPXEt.jpg"/>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72008" y="1700808"/>
            <a:ext cx="9036496" cy="4621686"/>
          </a:xfrm>
          <a:prstGeom prst="rect">
            <a:avLst/>
          </a:prstGeom>
          <a:noFill/>
          <a:extLst>
            <a:ext uri="{909E8E84-426E-40DD-AFC4-6F175D3DCCD1}">
              <a14:hiddenFill xmlns:a14="http://schemas.microsoft.com/office/drawing/2010/main">
                <a:solidFill>
                  <a:srgbClr val="FFFFFF"/>
                </a:solidFill>
              </a14:hiddenFill>
            </a:ext>
          </a:extLst>
        </p:spPr>
      </p:pic>
      <p:sp>
        <p:nvSpPr>
          <p:cNvPr id="12291" name="Titolo 21"/>
          <p:cNvSpPr>
            <a:spLocks noGrp="1"/>
          </p:cNvSpPr>
          <p:nvPr>
            <p:ph type="title"/>
          </p:nvPr>
        </p:nvSpPr>
        <p:spPr>
          <a:xfrm>
            <a:off x="755576" y="128772"/>
            <a:ext cx="3060774" cy="585763"/>
          </a:xfrm>
        </p:spPr>
        <p:txBody>
          <a:bodyPr/>
          <a:lstStyle/>
          <a:p>
            <a:pPr algn="ctr"/>
            <a:r>
              <a:rPr lang="it-IT" altLang="it-IT" sz="2000" dirty="0"/>
              <a:t>AUTOMATION OF AN ELEVATOR PLANT</a:t>
            </a:r>
            <a:endParaRPr lang="en-US" altLang="it-IT" sz="2000" dirty="0"/>
          </a:p>
        </p:txBody>
      </p:sp>
      <p:sp>
        <p:nvSpPr>
          <p:cNvPr id="12292" name="Segnaposto numero diapositiva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000">
                <a:solidFill>
                  <a:schemeClr val="tx1"/>
                </a:solidFill>
                <a:latin typeface="Arial" panose="020B0604020202020204" pitchFamily="34" charset="0"/>
              </a:defRPr>
            </a:lvl1pPr>
            <a:lvl2pPr marL="742950" indent="-285750">
              <a:spcBef>
                <a:spcPct val="20000"/>
              </a:spcBef>
              <a:buClr>
                <a:srgbClr val="004C80"/>
              </a:buClr>
              <a:buSzPct val="85000"/>
              <a:buFont typeface="Wingdings" panose="05000000000000000000" pitchFamily="2" charset="2"/>
              <a:buChar char="§"/>
              <a:defRPr sz="2000">
                <a:solidFill>
                  <a:schemeClr val="tx1"/>
                </a:solidFill>
                <a:latin typeface="Arial" panose="020B0604020202020204" pitchFamily="34" charset="0"/>
              </a:defRPr>
            </a:lvl2pPr>
            <a:lvl3pPr marL="1143000" indent="-228600">
              <a:spcBef>
                <a:spcPct val="20000"/>
              </a:spcBef>
              <a:buClr>
                <a:srgbClr val="004D82"/>
              </a:buClr>
              <a:buChar char="•"/>
              <a:defRPr sz="2400">
                <a:solidFill>
                  <a:schemeClr val="tx1"/>
                </a:solidFill>
                <a:latin typeface="Arial" panose="020B0604020202020204" pitchFamily="34" charset="0"/>
              </a:defRPr>
            </a:lvl3pPr>
            <a:lvl4pPr marL="1600200" indent="-228600">
              <a:spcBef>
                <a:spcPct val="20000"/>
              </a:spcBef>
              <a:buClr>
                <a:srgbClr val="004C80"/>
              </a:buClr>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Minion Web" pitchFamily="18" charset="0"/>
              </a:defRPr>
            </a:lvl5pPr>
            <a:lvl6pPr marL="2514600" indent="-228600" eaLnBrk="0" fontAlgn="base" hangingPunct="0">
              <a:spcBef>
                <a:spcPct val="20000"/>
              </a:spcBef>
              <a:spcAft>
                <a:spcPct val="0"/>
              </a:spcAft>
              <a:buChar char="»"/>
              <a:defRPr sz="2000">
                <a:solidFill>
                  <a:schemeClr val="tx1"/>
                </a:solidFill>
                <a:latin typeface="Minion Web" pitchFamily="18" charset="0"/>
              </a:defRPr>
            </a:lvl6pPr>
            <a:lvl7pPr marL="2971800" indent="-228600" eaLnBrk="0" fontAlgn="base" hangingPunct="0">
              <a:spcBef>
                <a:spcPct val="20000"/>
              </a:spcBef>
              <a:spcAft>
                <a:spcPct val="0"/>
              </a:spcAft>
              <a:buChar char="»"/>
              <a:defRPr sz="2000">
                <a:solidFill>
                  <a:schemeClr val="tx1"/>
                </a:solidFill>
                <a:latin typeface="Minion Web" pitchFamily="18" charset="0"/>
              </a:defRPr>
            </a:lvl7pPr>
            <a:lvl8pPr marL="3429000" indent="-228600" eaLnBrk="0" fontAlgn="base" hangingPunct="0">
              <a:spcBef>
                <a:spcPct val="20000"/>
              </a:spcBef>
              <a:spcAft>
                <a:spcPct val="0"/>
              </a:spcAft>
              <a:buChar char="»"/>
              <a:defRPr sz="2000">
                <a:solidFill>
                  <a:schemeClr val="tx1"/>
                </a:solidFill>
                <a:latin typeface="Minion Web" pitchFamily="18" charset="0"/>
              </a:defRPr>
            </a:lvl8pPr>
            <a:lvl9pPr marL="3886200" indent="-228600" eaLnBrk="0" fontAlgn="base" hangingPunct="0">
              <a:spcBef>
                <a:spcPct val="20000"/>
              </a:spcBef>
              <a:spcAft>
                <a:spcPct val="0"/>
              </a:spcAft>
              <a:buChar char="»"/>
              <a:defRPr sz="2000">
                <a:solidFill>
                  <a:schemeClr val="tx1"/>
                </a:solidFill>
                <a:latin typeface="Minion Web" pitchFamily="18" charset="0"/>
              </a:defRPr>
            </a:lvl9pPr>
          </a:lstStyle>
          <a:p>
            <a:pPr>
              <a:buFontTx/>
              <a:buNone/>
            </a:pPr>
            <a:fld id="{C0A7B27E-524A-4B95-8734-FF533117F337}" type="slidenum">
              <a:rPr lang="it-IT" altLang="it-IT" sz="1600" smtClean="0">
                <a:solidFill>
                  <a:srgbClr val="FF9900"/>
                </a:solidFill>
              </a:rPr>
              <a:pPr>
                <a:buFontTx/>
                <a:buNone/>
              </a:pPr>
              <a:t>6</a:t>
            </a:fld>
            <a:endParaRPr lang="it-IT" altLang="it-IT" sz="1600">
              <a:solidFill>
                <a:srgbClr val="FF9900"/>
              </a:solidFill>
            </a:endParaRPr>
          </a:p>
        </p:txBody>
      </p:sp>
      <p:sp>
        <p:nvSpPr>
          <p:cNvPr id="2" name="Rettangolo 1"/>
          <p:cNvSpPr/>
          <p:nvPr/>
        </p:nvSpPr>
        <p:spPr>
          <a:xfrm>
            <a:off x="3381948" y="2644170"/>
            <a:ext cx="2270172" cy="1569660"/>
          </a:xfrm>
          <a:prstGeom prst="rect">
            <a:avLst/>
          </a:prstGeom>
          <a:noFill/>
        </p:spPr>
        <p:txBody>
          <a:bodyPr wrap="none" lIns="91440" tIns="45720" rIns="91440" bIns="45720">
            <a:spAutoFit/>
          </a:bodyPr>
          <a:lstStyle/>
          <a:p>
            <a:pPr algn="ctr"/>
            <a:r>
              <a:rPr lang="it-IT" sz="4800" b="1" cap="none" spc="0" dirty="0" smtClean="0">
                <a:ln w="28575">
                  <a:noFill/>
                  <a:prstDash val="solid"/>
                </a:ln>
                <a:solidFill>
                  <a:srgbClr val="FF9900"/>
                </a:solidFill>
                <a:effectLst>
                  <a:outerShdw blurRad="12700" dist="38100" dir="2700000" algn="tl" rotWithShape="0">
                    <a:schemeClr val="bg1">
                      <a:lumMod val="50000"/>
                    </a:schemeClr>
                  </a:outerShdw>
                </a:effectLst>
              </a:rPr>
              <a:t>BASIC </a:t>
            </a:r>
          </a:p>
          <a:p>
            <a:pPr algn="ctr"/>
            <a:r>
              <a:rPr lang="it-IT" sz="4800" b="1" cap="none" spc="0" dirty="0" smtClean="0">
                <a:ln w="28575">
                  <a:noFill/>
                  <a:prstDash val="solid"/>
                </a:ln>
                <a:solidFill>
                  <a:srgbClr val="FF9900"/>
                </a:solidFill>
                <a:effectLst>
                  <a:outerShdw blurRad="12700" dist="38100" dir="2700000" algn="tl" rotWithShape="0">
                    <a:schemeClr val="bg1">
                      <a:lumMod val="50000"/>
                    </a:schemeClr>
                  </a:outerShdw>
                </a:effectLst>
              </a:rPr>
              <a:t>LOGIC</a:t>
            </a:r>
            <a:endParaRPr lang="it-IT" sz="4800" b="1" cap="none" spc="0" dirty="0">
              <a:ln w="28575">
                <a:noFill/>
                <a:prstDash val="solid"/>
              </a:ln>
              <a:solidFill>
                <a:srgbClr val="FF9900"/>
              </a:solidFill>
              <a:effectLst>
                <a:outerShdw blurRad="12700" dist="38100" dir="2700000" algn="tl" rotWithShape="0">
                  <a:schemeClr val="bg1">
                    <a:lumMod val="50000"/>
                  </a:schemeClr>
                </a:outerShdw>
              </a:effectLst>
            </a:endParaRPr>
          </a:p>
        </p:txBody>
      </p:sp>
    </p:spTree>
    <p:extLst>
      <p:ext uri="{BB962C8B-B14F-4D97-AF65-F5344CB8AC3E}">
        <p14:creationId xmlns:p14="http://schemas.microsoft.com/office/powerpoint/2010/main" val="23597811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Immagine 17"/>
          <p:cNvPicPr>
            <a:picLocks noChangeAspect="1"/>
          </p:cNvPicPr>
          <p:nvPr/>
        </p:nvPicPr>
        <p:blipFill rotWithShape="1">
          <a:blip r:embed="rId3">
            <a:extLst>
              <a:ext uri="{28A0092B-C50C-407E-A947-70E740481C1C}">
                <a14:useLocalDpi xmlns:a14="http://schemas.microsoft.com/office/drawing/2010/main" val="0"/>
              </a:ext>
            </a:extLst>
          </a:blip>
          <a:srcRect l="9243"/>
          <a:stretch/>
        </p:blipFill>
        <p:spPr>
          <a:xfrm>
            <a:off x="0" y="2239016"/>
            <a:ext cx="4439916" cy="3075043"/>
          </a:xfrm>
          <a:prstGeom prst="rect">
            <a:avLst/>
          </a:prstGeom>
        </p:spPr>
      </p:pic>
      <p:sp>
        <p:nvSpPr>
          <p:cNvPr id="12291" name="Titolo 21"/>
          <p:cNvSpPr>
            <a:spLocks noGrp="1"/>
          </p:cNvSpPr>
          <p:nvPr>
            <p:ph type="title"/>
          </p:nvPr>
        </p:nvSpPr>
        <p:spPr>
          <a:xfrm>
            <a:off x="755576" y="128772"/>
            <a:ext cx="3060774" cy="585763"/>
          </a:xfrm>
        </p:spPr>
        <p:txBody>
          <a:bodyPr/>
          <a:lstStyle/>
          <a:p>
            <a:pPr algn="ctr"/>
            <a:r>
              <a:rPr lang="it-IT" altLang="it-IT" sz="2000" dirty="0"/>
              <a:t>AUTOMATION OF AN ELEVATOR PLANT</a:t>
            </a:r>
            <a:endParaRPr lang="en-US" altLang="it-IT" sz="2000" dirty="0"/>
          </a:p>
        </p:txBody>
      </p:sp>
      <p:sp>
        <p:nvSpPr>
          <p:cNvPr id="12292" name="Segnaposto numero diapositiva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000">
                <a:solidFill>
                  <a:schemeClr val="tx1"/>
                </a:solidFill>
                <a:latin typeface="Arial" panose="020B0604020202020204" pitchFamily="34" charset="0"/>
              </a:defRPr>
            </a:lvl1pPr>
            <a:lvl2pPr marL="742950" indent="-285750">
              <a:spcBef>
                <a:spcPct val="20000"/>
              </a:spcBef>
              <a:buClr>
                <a:srgbClr val="004C80"/>
              </a:buClr>
              <a:buSzPct val="85000"/>
              <a:buFont typeface="Wingdings" panose="05000000000000000000" pitchFamily="2" charset="2"/>
              <a:buChar char="§"/>
              <a:defRPr sz="2000">
                <a:solidFill>
                  <a:schemeClr val="tx1"/>
                </a:solidFill>
                <a:latin typeface="Arial" panose="020B0604020202020204" pitchFamily="34" charset="0"/>
              </a:defRPr>
            </a:lvl2pPr>
            <a:lvl3pPr marL="1143000" indent="-228600">
              <a:spcBef>
                <a:spcPct val="20000"/>
              </a:spcBef>
              <a:buClr>
                <a:srgbClr val="004D82"/>
              </a:buClr>
              <a:buChar char="•"/>
              <a:defRPr sz="2400">
                <a:solidFill>
                  <a:schemeClr val="tx1"/>
                </a:solidFill>
                <a:latin typeface="Arial" panose="020B0604020202020204" pitchFamily="34" charset="0"/>
              </a:defRPr>
            </a:lvl3pPr>
            <a:lvl4pPr marL="1600200" indent="-228600">
              <a:spcBef>
                <a:spcPct val="20000"/>
              </a:spcBef>
              <a:buClr>
                <a:srgbClr val="004C80"/>
              </a:buClr>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Minion Web" pitchFamily="18" charset="0"/>
              </a:defRPr>
            </a:lvl5pPr>
            <a:lvl6pPr marL="2514600" indent="-228600" eaLnBrk="0" fontAlgn="base" hangingPunct="0">
              <a:spcBef>
                <a:spcPct val="20000"/>
              </a:spcBef>
              <a:spcAft>
                <a:spcPct val="0"/>
              </a:spcAft>
              <a:buChar char="»"/>
              <a:defRPr sz="2000">
                <a:solidFill>
                  <a:schemeClr val="tx1"/>
                </a:solidFill>
                <a:latin typeface="Minion Web" pitchFamily="18" charset="0"/>
              </a:defRPr>
            </a:lvl6pPr>
            <a:lvl7pPr marL="2971800" indent="-228600" eaLnBrk="0" fontAlgn="base" hangingPunct="0">
              <a:spcBef>
                <a:spcPct val="20000"/>
              </a:spcBef>
              <a:spcAft>
                <a:spcPct val="0"/>
              </a:spcAft>
              <a:buChar char="»"/>
              <a:defRPr sz="2000">
                <a:solidFill>
                  <a:schemeClr val="tx1"/>
                </a:solidFill>
                <a:latin typeface="Minion Web" pitchFamily="18" charset="0"/>
              </a:defRPr>
            </a:lvl7pPr>
            <a:lvl8pPr marL="3429000" indent="-228600" eaLnBrk="0" fontAlgn="base" hangingPunct="0">
              <a:spcBef>
                <a:spcPct val="20000"/>
              </a:spcBef>
              <a:spcAft>
                <a:spcPct val="0"/>
              </a:spcAft>
              <a:buChar char="»"/>
              <a:defRPr sz="2000">
                <a:solidFill>
                  <a:schemeClr val="tx1"/>
                </a:solidFill>
                <a:latin typeface="Minion Web" pitchFamily="18" charset="0"/>
              </a:defRPr>
            </a:lvl8pPr>
            <a:lvl9pPr marL="3886200" indent="-228600" eaLnBrk="0" fontAlgn="base" hangingPunct="0">
              <a:spcBef>
                <a:spcPct val="20000"/>
              </a:spcBef>
              <a:spcAft>
                <a:spcPct val="0"/>
              </a:spcAft>
              <a:buChar char="»"/>
              <a:defRPr sz="2000">
                <a:solidFill>
                  <a:schemeClr val="tx1"/>
                </a:solidFill>
                <a:latin typeface="Minion Web" pitchFamily="18" charset="0"/>
              </a:defRPr>
            </a:lvl9pPr>
          </a:lstStyle>
          <a:p>
            <a:pPr>
              <a:buFontTx/>
              <a:buNone/>
            </a:pPr>
            <a:fld id="{C0A7B27E-524A-4B95-8734-FF533117F337}" type="slidenum">
              <a:rPr lang="it-IT" altLang="it-IT" sz="1600" smtClean="0">
                <a:solidFill>
                  <a:srgbClr val="FF9900"/>
                </a:solidFill>
              </a:rPr>
              <a:pPr>
                <a:buFontTx/>
                <a:buNone/>
              </a:pPr>
              <a:t>7</a:t>
            </a:fld>
            <a:endParaRPr lang="it-IT" altLang="it-IT" sz="1600">
              <a:solidFill>
                <a:srgbClr val="FF9900"/>
              </a:solidFill>
            </a:endParaRPr>
          </a:p>
        </p:txBody>
      </p:sp>
      <p:sp>
        <p:nvSpPr>
          <p:cNvPr id="12293" name="CasellaDiTesto 23"/>
          <p:cNvSpPr txBox="1">
            <a:spLocks noChangeArrowheads="1"/>
          </p:cNvSpPr>
          <p:nvPr/>
        </p:nvSpPr>
        <p:spPr bwMode="auto">
          <a:xfrm>
            <a:off x="3811892" y="203451"/>
            <a:ext cx="3000375" cy="843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spAutoFit/>
          </a:bodyPr>
          <a:lstStyle>
            <a:lvl1pPr>
              <a:spcBef>
                <a:spcPct val="20000"/>
              </a:spcBef>
              <a:buChar char="•"/>
              <a:defRPr sz="2000">
                <a:solidFill>
                  <a:schemeClr val="tx1"/>
                </a:solidFill>
                <a:latin typeface="Arial" panose="020B0604020202020204" pitchFamily="34" charset="0"/>
              </a:defRPr>
            </a:lvl1pPr>
            <a:lvl2pPr marL="742950" indent="-285750">
              <a:spcBef>
                <a:spcPct val="20000"/>
              </a:spcBef>
              <a:buClr>
                <a:srgbClr val="004C80"/>
              </a:buClr>
              <a:buSzPct val="85000"/>
              <a:buFont typeface="Wingdings" panose="05000000000000000000" pitchFamily="2" charset="2"/>
              <a:buChar char="§"/>
              <a:defRPr sz="2000">
                <a:solidFill>
                  <a:schemeClr val="tx1"/>
                </a:solidFill>
                <a:latin typeface="Arial" panose="020B0604020202020204" pitchFamily="34" charset="0"/>
              </a:defRPr>
            </a:lvl2pPr>
            <a:lvl3pPr marL="1143000" indent="-228600">
              <a:spcBef>
                <a:spcPct val="20000"/>
              </a:spcBef>
              <a:buClr>
                <a:srgbClr val="004D82"/>
              </a:buClr>
              <a:buChar char="•"/>
              <a:defRPr sz="2400">
                <a:solidFill>
                  <a:schemeClr val="tx1"/>
                </a:solidFill>
                <a:latin typeface="Arial" panose="020B0604020202020204" pitchFamily="34" charset="0"/>
              </a:defRPr>
            </a:lvl3pPr>
            <a:lvl4pPr marL="1600200" indent="-228600">
              <a:spcBef>
                <a:spcPct val="20000"/>
              </a:spcBef>
              <a:buClr>
                <a:srgbClr val="004C80"/>
              </a:buClr>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Minion Web" pitchFamily="18" charset="0"/>
              </a:defRPr>
            </a:lvl5pPr>
            <a:lvl6pPr marL="2514600" indent="-228600" eaLnBrk="0" fontAlgn="base" hangingPunct="0">
              <a:spcBef>
                <a:spcPct val="20000"/>
              </a:spcBef>
              <a:spcAft>
                <a:spcPct val="0"/>
              </a:spcAft>
              <a:buChar char="»"/>
              <a:defRPr sz="2000">
                <a:solidFill>
                  <a:schemeClr val="tx1"/>
                </a:solidFill>
                <a:latin typeface="Minion Web" pitchFamily="18" charset="0"/>
              </a:defRPr>
            </a:lvl6pPr>
            <a:lvl7pPr marL="2971800" indent="-228600" eaLnBrk="0" fontAlgn="base" hangingPunct="0">
              <a:spcBef>
                <a:spcPct val="20000"/>
              </a:spcBef>
              <a:spcAft>
                <a:spcPct val="0"/>
              </a:spcAft>
              <a:buChar char="»"/>
              <a:defRPr sz="2000">
                <a:solidFill>
                  <a:schemeClr val="tx1"/>
                </a:solidFill>
                <a:latin typeface="Minion Web" pitchFamily="18" charset="0"/>
              </a:defRPr>
            </a:lvl7pPr>
            <a:lvl8pPr marL="3429000" indent="-228600" eaLnBrk="0" fontAlgn="base" hangingPunct="0">
              <a:spcBef>
                <a:spcPct val="20000"/>
              </a:spcBef>
              <a:spcAft>
                <a:spcPct val="0"/>
              </a:spcAft>
              <a:buChar char="»"/>
              <a:defRPr sz="2000">
                <a:solidFill>
                  <a:schemeClr val="tx1"/>
                </a:solidFill>
                <a:latin typeface="Minion Web" pitchFamily="18" charset="0"/>
              </a:defRPr>
            </a:lvl8pPr>
            <a:lvl9pPr marL="3886200" indent="-228600" eaLnBrk="0" fontAlgn="base" hangingPunct="0">
              <a:spcBef>
                <a:spcPct val="20000"/>
              </a:spcBef>
              <a:spcAft>
                <a:spcPct val="0"/>
              </a:spcAft>
              <a:buChar char="»"/>
              <a:defRPr sz="2000">
                <a:solidFill>
                  <a:schemeClr val="tx1"/>
                </a:solidFill>
                <a:latin typeface="Minion Web" pitchFamily="18" charset="0"/>
              </a:defRPr>
            </a:lvl9pPr>
          </a:lstStyle>
          <a:p>
            <a:pPr algn="ctr">
              <a:buFontTx/>
              <a:buNone/>
            </a:pPr>
            <a:r>
              <a:rPr lang="en-US" altLang="IT-IT" b="1" dirty="0">
                <a:solidFill>
                  <a:srgbClr val="FF9900"/>
                </a:solidFill>
              </a:rPr>
              <a:t>BASIC </a:t>
            </a:r>
            <a:r>
              <a:rPr lang="en-US" altLang="IT-IT" b="1" dirty="0" smtClean="0">
                <a:solidFill>
                  <a:srgbClr val="FF9900"/>
                </a:solidFill>
              </a:rPr>
              <a:t>LOGIC</a:t>
            </a:r>
            <a:endParaRPr lang="it-IT" altLang="IT-IT" b="1" dirty="0">
              <a:solidFill>
                <a:srgbClr val="FF9900"/>
              </a:solidFill>
            </a:endParaRPr>
          </a:p>
          <a:p>
            <a:pPr>
              <a:buFontTx/>
              <a:buNone/>
            </a:pPr>
            <a:endParaRPr lang="en-US" altLang="it-IT" sz="2400" dirty="0"/>
          </a:p>
        </p:txBody>
      </p:sp>
      <p:sp>
        <p:nvSpPr>
          <p:cNvPr id="7" name="CasellaDiTesto 6"/>
          <p:cNvSpPr txBox="1"/>
          <p:nvPr/>
        </p:nvSpPr>
        <p:spPr>
          <a:xfrm>
            <a:off x="539552" y="764240"/>
            <a:ext cx="7200900" cy="716350"/>
          </a:xfrm>
          <a:prstGeom prst="rect">
            <a:avLst/>
          </a:prstGeom>
          <a:noFill/>
        </p:spPr>
        <p:txBody>
          <a:bodyPr wrap="square" rtlCol="0" anchor="t">
            <a:spAutoFit/>
          </a:bodyPr>
          <a:lstStyle/>
          <a:p>
            <a:pPr>
              <a:lnSpc>
                <a:spcPct val="200000"/>
              </a:lnSpc>
            </a:pPr>
            <a:r>
              <a:rPr lang="en-US" b="1" i="1" dirty="0" smtClean="0">
                <a:solidFill>
                  <a:srgbClr val="85A8CF"/>
                </a:solidFill>
                <a:effectLst>
                  <a:outerShdw blurRad="38100" dist="38100" dir="2700000" algn="tl">
                    <a:srgbClr val="000000">
                      <a:alpha val="43137"/>
                    </a:srgbClr>
                  </a:outerShdw>
                </a:effectLst>
              </a:rPr>
              <a:t>REQUIREMENTS</a:t>
            </a:r>
          </a:p>
        </p:txBody>
      </p:sp>
      <p:sp>
        <p:nvSpPr>
          <p:cNvPr id="19" name="Figura a mano libera 18"/>
          <p:cNvSpPr/>
          <p:nvPr/>
        </p:nvSpPr>
        <p:spPr>
          <a:xfrm>
            <a:off x="3712218" y="1776391"/>
            <a:ext cx="4053840" cy="541453"/>
          </a:xfrm>
          <a:custGeom>
            <a:avLst/>
            <a:gdLst>
              <a:gd name="connsiteX0" fmla="*/ 0 w 4053840"/>
              <a:gd name="connsiteY0" fmla="*/ 0 h 541451"/>
              <a:gd name="connsiteX1" fmla="*/ 3783115 w 4053840"/>
              <a:gd name="connsiteY1" fmla="*/ 0 h 541451"/>
              <a:gd name="connsiteX2" fmla="*/ 4053840 w 4053840"/>
              <a:gd name="connsiteY2" fmla="*/ 270726 h 541451"/>
              <a:gd name="connsiteX3" fmla="*/ 3783115 w 4053840"/>
              <a:gd name="connsiteY3" fmla="*/ 541451 h 541451"/>
              <a:gd name="connsiteX4" fmla="*/ 0 w 4053840"/>
              <a:gd name="connsiteY4" fmla="*/ 541451 h 541451"/>
              <a:gd name="connsiteX5" fmla="*/ 0 w 4053840"/>
              <a:gd name="connsiteY5" fmla="*/ 0 h 541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53840" h="541451">
                <a:moveTo>
                  <a:pt x="4053840" y="541450"/>
                </a:moveTo>
                <a:lnTo>
                  <a:pt x="270725" y="541450"/>
                </a:lnTo>
                <a:lnTo>
                  <a:pt x="0" y="270725"/>
                </a:lnTo>
                <a:lnTo>
                  <a:pt x="270725" y="1"/>
                </a:lnTo>
                <a:lnTo>
                  <a:pt x="4053840" y="1"/>
                </a:lnTo>
                <a:lnTo>
                  <a:pt x="4053840" y="541450"/>
                </a:lnTo>
                <a:close/>
              </a:path>
            </a:pathLst>
          </a:custGeom>
          <a:solidFill>
            <a:srgbClr val="2C5986"/>
          </a:solidFill>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txBody>
          <a:bodyPr spcFirstLastPara="0" vert="horz" wrap="square" lIns="374128" tIns="99061" rIns="184912" bIns="99061" numCol="1" spcCol="1270" anchor="ctr" anchorCtr="0">
            <a:noAutofit/>
          </a:bodyPr>
          <a:lstStyle/>
          <a:p>
            <a:pPr lvl="0" algn="ctr" defTabSz="1155700">
              <a:lnSpc>
                <a:spcPct val="90000"/>
              </a:lnSpc>
              <a:spcBef>
                <a:spcPct val="0"/>
              </a:spcBef>
              <a:spcAft>
                <a:spcPct val="35000"/>
              </a:spcAft>
            </a:pPr>
            <a:r>
              <a:rPr lang="it-IT" sz="2600" kern="1200" dirty="0" smtClean="0"/>
              <a:t>NO MEMORY</a:t>
            </a:r>
            <a:endParaRPr lang="it-IT" sz="2600" kern="1200" dirty="0"/>
          </a:p>
        </p:txBody>
      </p:sp>
      <p:sp>
        <p:nvSpPr>
          <p:cNvPr id="20" name="Ovale 19"/>
          <p:cNvSpPr/>
          <p:nvPr/>
        </p:nvSpPr>
        <p:spPr>
          <a:xfrm>
            <a:off x="3441493" y="1776392"/>
            <a:ext cx="541451" cy="541451"/>
          </a:xfrm>
          <a:prstGeom prst="ellipse">
            <a:avLst/>
          </a:prstGeom>
          <a:solidFill>
            <a:srgbClr val="85A8CF"/>
          </a:solid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sp>
        <p:nvSpPr>
          <p:cNvPr id="21" name="Figura a mano libera 20"/>
          <p:cNvSpPr/>
          <p:nvPr/>
        </p:nvSpPr>
        <p:spPr>
          <a:xfrm>
            <a:off x="3712218" y="2479470"/>
            <a:ext cx="4053840" cy="541453"/>
          </a:xfrm>
          <a:custGeom>
            <a:avLst/>
            <a:gdLst>
              <a:gd name="connsiteX0" fmla="*/ 0 w 4053840"/>
              <a:gd name="connsiteY0" fmla="*/ 0 h 541451"/>
              <a:gd name="connsiteX1" fmla="*/ 3783115 w 4053840"/>
              <a:gd name="connsiteY1" fmla="*/ 0 h 541451"/>
              <a:gd name="connsiteX2" fmla="*/ 4053840 w 4053840"/>
              <a:gd name="connsiteY2" fmla="*/ 270726 h 541451"/>
              <a:gd name="connsiteX3" fmla="*/ 3783115 w 4053840"/>
              <a:gd name="connsiteY3" fmla="*/ 541451 h 541451"/>
              <a:gd name="connsiteX4" fmla="*/ 0 w 4053840"/>
              <a:gd name="connsiteY4" fmla="*/ 541451 h 541451"/>
              <a:gd name="connsiteX5" fmla="*/ 0 w 4053840"/>
              <a:gd name="connsiteY5" fmla="*/ 0 h 541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53840" h="541451">
                <a:moveTo>
                  <a:pt x="4053840" y="541450"/>
                </a:moveTo>
                <a:lnTo>
                  <a:pt x="270725" y="541450"/>
                </a:lnTo>
                <a:lnTo>
                  <a:pt x="0" y="270725"/>
                </a:lnTo>
                <a:lnTo>
                  <a:pt x="270725" y="1"/>
                </a:lnTo>
                <a:lnTo>
                  <a:pt x="4053840" y="1"/>
                </a:lnTo>
                <a:lnTo>
                  <a:pt x="4053840" y="541450"/>
                </a:lnTo>
                <a:close/>
              </a:path>
            </a:pathLst>
          </a:custGeom>
          <a:solidFill>
            <a:srgbClr val="2C5986"/>
          </a:solidFill>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txBody>
          <a:bodyPr spcFirstLastPara="0" vert="horz" wrap="square" lIns="374128" tIns="99061" rIns="184912" bIns="99061" numCol="1" spcCol="1270" anchor="ctr" anchorCtr="0">
            <a:noAutofit/>
          </a:bodyPr>
          <a:lstStyle/>
          <a:p>
            <a:pPr lvl="0" algn="ctr" defTabSz="1155700">
              <a:lnSpc>
                <a:spcPct val="90000"/>
              </a:lnSpc>
              <a:spcBef>
                <a:spcPct val="0"/>
              </a:spcBef>
              <a:spcAft>
                <a:spcPct val="35000"/>
              </a:spcAft>
            </a:pPr>
            <a:r>
              <a:rPr lang="it-IT" sz="2600" kern="1200" dirty="0" smtClean="0"/>
              <a:t>EXTERNAL BUTTONS</a:t>
            </a:r>
            <a:endParaRPr lang="it-IT" sz="2600" kern="1200" dirty="0"/>
          </a:p>
        </p:txBody>
      </p:sp>
      <p:sp>
        <p:nvSpPr>
          <p:cNvPr id="22" name="Ovale 21"/>
          <p:cNvSpPr/>
          <p:nvPr/>
        </p:nvSpPr>
        <p:spPr>
          <a:xfrm>
            <a:off x="3441493" y="2479471"/>
            <a:ext cx="541451" cy="541451"/>
          </a:xfrm>
          <a:prstGeom prst="ellipse">
            <a:avLst/>
          </a:prstGeom>
          <a:solidFill>
            <a:srgbClr val="85A8CF"/>
          </a:solid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sp>
        <p:nvSpPr>
          <p:cNvPr id="23" name="Figura a mano libera 22"/>
          <p:cNvSpPr/>
          <p:nvPr/>
        </p:nvSpPr>
        <p:spPr>
          <a:xfrm>
            <a:off x="3712218" y="3182549"/>
            <a:ext cx="4053840" cy="541453"/>
          </a:xfrm>
          <a:custGeom>
            <a:avLst/>
            <a:gdLst>
              <a:gd name="connsiteX0" fmla="*/ 0 w 4053840"/>
              <a:gd name="connsiteY0" fmla="*/ 0 h 541451"/>
              <a:gd name="connsiteX1" fmla="*/ 3783115 w 4053840"/>
              <a:gd name="connsiteY1" fmla="*/ 0 h 541451"/>
              <a:gd name="connsiteX2" fmla="*/ 4053840 w 4053840"/>
              <a:gd name="connsiteY2" fmla="*/ 270726 h 541451"/>
              <a:gd name="connsiteX3" fmla="*/ 3783115 w 4053840"/>
              <a:gd name="connsiteY3" fmla="*/ 541451 h 541451"/>
              <a:gd name="connsiteX4" fmla="*/ 0 w 4053840"/>
              <a:gd name="connsiteY4" fmla="*/ 541451 h 541451"/>
              <a:gd name="connsiteX5" fmla="*/ 0 w 4053840"/>
              <a:gd name="connsiteY5" fmla="*/ 0 h 541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53840" h="541451">
                <a:moveTo>
                  <a:pt x="4053840" y="541450"/>
                </a:moveTo>
                <a:lnTo>
                  <a:pt x="270725" y="541450"/>
                </a:lnTo>
                <a:lnTo>
                  <a:pt x="0" y="270725"/>
                </a:lnTo>
                <a:lnTo>
                  <a:pt x="270725" y="1"/>
                </a:lnTo>
                <a:lnTo>
                  <a:pt x="4053840" y="1"/>
                </a:lnTo>
                <a:lnTo>
                  <a:pt x="4053840" y="541450"/>
                </a:lnTo>
                <a:close/>
              </a:path>
            </a:pathLst>
          </a:custGeom>
          <a:solidFill>
            <a:srgbClr val="2C5986"/>
          </a:solidFill>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txBody>
          <a:bodyPr spcFirstLastPara="0" vert="horz" wrap="square" lIns="374128" tIns="99061" rIns="184912" bIns="99061" numCol="1" spcCol="1270" anchor="ctr" anchorCtr="0">
            <a:noAutofit/>
          </a:bodyPr>
          <a:lstStyle/>
          <a:p>
            <a:pPr lvl="0" algn="ctr" defTabSz="1155700">
              <a:lnSpc>
                <a:spcPct val="90000"/>
              </a:lnSpc>
              <a:spcBef>
                <a:spcPct val="0"/>
              </a:spcBef>
              <a:spcAft>
                <a:spcPct val="35000"/>
              </a:spcAft>
            </a:pPr>
            <a:r>
              <a:rPr lang="it-IT" sz="2600" kern="1200" dirty="0" smtClean="0"/>
              <a:t>BUSY STATE</a:t>
            </a:r>
            <a:endParaRPr lang="it-IT" sz="2600" kern="1200" dirty="0"/>
          </a:p>
        </p:txBody>
      </p:sp>
      <p:sp>
        <p:nvSpPr>
          <p:cNvPr id="24" name="Ovale 23"/>
          <p:cNvSpPr/>
          <p:nvPr/>
        </p:nvSpPr>
        <p:spPr>
          <a:xfrm>
            <a:off x="3441493" y="3182550"/>
            <a:ext cx="541451" cy="541451"/>
          </a:xfrm>
          <a:prstGeom prst="ellipse">
            <a:avLst/>
          </a:prstGeom>
          <a:solidFill>
            <a:srgbClr val="85A8CF"/>
          </a:solid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sp>
        <p:nvSpPr>
          <p:cNvPr id="25" name="Figura a mano libera 24"/>
          <p:cNvSpPr/>
          <p:nvPr/>
        </p:nvSpPr>
        <p:spPr>
          <a:xfrm>
            <a:off x="3712218" y="3885628"/>
            <a:ext cx="4053840" cy="541452"/>
          </a:xfrm>
          <a:custGeom>
            <a:avLst/>
            <a:gdLst>
              <a:gd name="connsiteX0" fmla="*/ 0 w 4053840"/>
              <a:gd name="connsiteY0" fmla="*/ 0 h 541451"/>
              <a:gd name="connsiteX1" fmla="*/ 3783115 w 4053840"/>
              <a:gd name="connsiteY1" fmla="*/ 0 h 541451"/>
              <a:gd name="connsiteX2" fmla="*/ 4053840 w 4053840"/>
              <a:gd name="connsiteY2" fmla="*/ 270726 h 541451"/>
              <a:gd name="connsiteX3" fmla="*/ 3783115 w 4053840"/>
              <a:gd name="connsiteY3" fmla="*/ 541451 h 541451"/>
              <a:gd name="connsiteX4" fmla="*/ 0 w 4053840"/>
              <a:gd name="connsiteY4" fmla="*/ 541451 h 541451"/>
              <a:gd name="connsiteX5" fmla="*/ 0 w 4053840"/>
              <a:gd name="connsiteY5" fmla="*/ 0 h 541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53840" h="541451">
                <a:moveTo>
                  <a:pt x="4053840" y="541450"/>
                </a:moveTo>
                <a:lnTo>
                  <a:pt x="270725" y="541450"/>
                </a:lnTo>
                <a:lnTo>
                  <a:pt x="0" y="270725"/>
                </a:lnTo>
                <a:lnTo>
                  <a:pt x="270725" y="1"/>
                </a:lnTo>
                <a:lnTo>
                  <a:pt x="4053840" y="1"/>
                </a:lnTo>
                <a:lnTo>
                  <a:pt x="4053840" y="541450"/>
                </a:lnTo>
                <a:close/>
              </a:path>
            </a:pathLst>
          </a:custGeom>
          <a:solidFill>
            <a:srgbClr val="2C5986"/>
          </a:solidFill>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txBody>
          <a:bodyPr spcFirstLastPara="0" vert="horz" wrap="square" lIns="374128" tIns="99061" rIns="184912" bIns="99060" numCol="1" spcCol="1270" anchor="ctr" anchorCtr="0">
            <a:noAutofit/>
          </a:bodyPr>
          <a:lstStyle/>
          <a:p>
            <a:pPr lvl="0" algn="ctr" defTabSz="1155700">
              <a:lnSpc>
                <a:spcPct val="90000"/>
              </a:lnSpc>
              <a:spcBef>
                <a:spcPct val="0"/>
              </a:spcBef>
              <a:spcAft>
                <a:spcPct val="35000"/>
              </a:spcAft>
            </a:pPr>
            <a:r>
              <a:rPr lang="it-IT" sz="2600" kern="1200" dirty="0" smtClean="0"/>
              <a:t>STOP PUSHED</a:t>
            </a:r>
            <a:endParaRPr lang="it-IT" sz="2600" kern="1200" dirty="0"/>
          </a:p>
        </p:txBody>
      </p:sp>
      <p:sp>
        <p:nvSpPr>
          <p:cNvPr id="26" name="Ovale 25"/>
          <p:cNvSpPr/>
          <p:nvPr/>
        </p:nvSpPr>
        <p:spPr>
          <a:xfrm>
            <a:off x="3441493" y="3885629"/>
            <a:ext cx="541451" cy="541451"/>
          </a:xfrm>
          <a:prstGeom prst="ellipse">
            <a:avLst/>
          </a:prstGeom>
          <a:solidFill>
            <a:srgbClr val="85A8CF"/>
          </a:solid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sp>
        <p:nvSpPr>
          <p:cNvPr id="27" name="Figura a mano libera 26"/>
          <p:cNvSpPr/>
          <p:nvPr/>
        </p:nvSpPr>
        <p:spPr>
          <a:xfrm>
            <a:off x="3712218" y="4588707"/>
            <a:ext cx="4053840" cy="541452"/>
          </a:xfrm>
          <a:custGeom>
            <a:avLst/>
            <a:gdLst>
              <a:gd name="connsiteX0" fmla="*/ 0 w 4053840"/>
              <a:gd name="connsiteY0" fmla="*/ 0 h 541451"/>
              <a:gd name="connsiteX1" fmla="*/ 3783115 w 4053840"/>
              <a:gd name="connsiteY1" fmla="*/ 0 h 541451"/>
              <a:gd name="connsiteX2" fmla="*/ 4053840 w 4053840"/>
              <a:gd name="connsiteY2" fmla="*/ 270726 h 541451"/>
              <a:gd name="connsiteX3" fmla="*/ 3783115 w 4053840"/>
              <a:gd name="connsiteY3" fmla="*/ 541451 h 541451"/>
              <a:gd name="connsiteX4" fmla="*/ 0 w 4053840"/>
              <a:gd name="connsiteY4" fmla="*/ 541451 h 541451"/>
              <a:gd name="connsiteX5" fmla="*/ 0 w 4053840"/>
              <a:gd name="connsiteY5" fmla="*/ 0 h 541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53840" h="541451">
                <a:moveTo>
                  <a:pt x="4053840" y="541450"/>
                </a:moveTo>
                <a:lnTo>
                  <a:pt x="270725" y="541450"/>
                </a:lnTo>
                <a:lnTo>
                  <a:pt x="0" y="270725"/>
                </a:lnTo>
                <a:lnTo>
                  <a:pt x="270725" y="1"/>
                </a:lnTo>
                <a:lnTo>
                  <a:pt x="4053840" y="1"/>
                </a:lnTo>
                <a:lnTo>
                  <a:pt x="4053840" y="541450"/>
                </a:lnTo>
                <a:close/>
              </a:path>
            </a:pathLst>
          </a:custGeom>
          <a:solidFill>
            <a:srgbClr val="2C5986"/>
          </a:solidFill>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txBody>
          <a:bodyPr spcFirstLastPara="0" vert="horz" wrap="square" lIns="374128" tIns="99061" rIns="184912" bIns="99060" numCol="1" spcCol="1270" anchor="ctr" anchorCtr="0">
            <a:noAutofit/>
          </a:bodyPr>
          <a:lstStyle/>
          <a:p>
            <a:pPr lvl="0" algn="ctr" defTabSz="1155700">
              <a:lnSpc>
                <a:spcPct val="90000"/>
              </a:lnSpc>
              <a:spcBef>
                <a:spcPct val="0"/>
              </a:spcBef>
              <a:spcAft>
                <a:spcPct val="35000"/>
              </a:spcAft>
            </a:pPr>
            <a:r>
              <a:rPr lang="it-IT" sz="2600" kern="1200" dirty="0" smtClean="0"/>
              <a:t>OBSTACLE</a:t>
            </a:r>
            <a:endParaRPr lang="it-IT" sz="2600" kern="1200" dirty="0"/>
          </a:p>
        </p:txBody>
      </p:sp>
      <p:sp>
        <p:nvSpPr>
          <p:cNvPr id="28" name="Ovale 27"/>
          <p:cNvSpPr/>
          <p:nvPr/>
        </p:nvSpPr>
        <p:spPr>
          <a:xfrm>
            <a:off x="3441493" y="4588708"/>
            <a:ext cx="541451" cy="541451"/>
          </a:xfrm>
          <a:prstGeom prst="ellipse">
            <a:avLst/>
          </a:prstGeom>
          <a:solidFill>
            <a:srgbClr val="85A8CF"/>
          </a:solid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sp>
        <p:nvSpPr>
          <p:cNvPr id="29" name="Figura a mano libera 28"/>
          <p:cNvSpPr/>
          <p:nvPr/>
        </p:nvSpPr>
        <p:spPr>
          <a:xfrm>
            <a:off x="3712218" y="5291786"/>
            <a:ext cx="4053840" cy="541452"/>
          </a:xfrm>
          <a:custGeom>
            <a:avLst/>
            <a:gdLst>
              <a:gd name="connsiteX0" fmla="*/ 0 w 4053840"/>
              <a:gd name="connsiteY0" fmla="*/ 0 h 541451"/>
              <a:gd name="connsiteX1" fmla="*/ 3783115 w 4053840"/>
              <a:gd name="connsiteY1" fmla="*/ 0 h 541451"/>
              <a:gd name="connsiteX2" fmla="*/ 4053840 w 4053840"/>
              <a:gd name="connsiteY2" fmla="*/ 270726 h 541451"/>
              <a:gd name="connsiteX3" fmla="*/ 3783115 w 4053840"/>
              <a:gd name="connsiteY3" fmla="*/ 541451 h 541451"/>
              <a:gd name="connsiteX4" fmla="*/ 0 w 4053840"/>
              <a:gd name="connsiteY4" fmla="*/ 541451 h 541451"/>
              <a:gd name="connsiteX5" fmla="*/ 0 w 4053840"/>
              <a:gd name="connsiteY5" fmla="*/ 0 h 541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53840" h="541451">
                <a:moveTo>
                  <a:pt x="4053840" y="541450"/>
                </a:moveTo>
                <a:lnTo>
                  <a:pt x="270725" y="541450"/>
                </a:lnTo>
                <a:lnTo>
                  <a:pt x="0" y="270725"/>
                </a:lnTo>
                <a:lnTo>
                  <a:pt x="270725" y="1"/>
                </a:lnTo>
                <a:lnTo>
                  <a:pt x="4053840" y="1"/>
                </a:lnTo>
                <a:lnTo>
                  <a:pt x="4053840" y="541450"/>
                </a:lnTo>
                <a:close/>
              </a:path>
            </a:pathLst>
          </a:custGeom>
          <a:solidFill>
            <a:srgbClr val="2C5986"/>
          </a:solidFill>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txBody>
          <a:bodyPr spcFirstLastPara="0" vert="horz" wrap="square" lIns="374128" tIns="99061" rIns="184912" bIns="99060" numCol="1" spcCol="1270" anchor="ctr" anchorCtr="0">
            <a:noAutofit/>
          </a:bodyPr>
          <a:lstStyle/>
          <a:p>
            <a:pPr lvl="0" algn="ctr" defTabSz="1155700">
              <a:lnSpc>
                <a:spcPct val="90000"/>
              </a:lnSpc>
              <a:spcBef>
                <a:spcPct val="0"/>
              </a:spcBef>
              <a:spcAft>
                <a:spcPct val="35000"/>
              </a:spcAft>
            </a:pPr>
            <a:r>
              <a:rPr lang="it-IT" sz="2600" kern="1200" dirty="0" smtClean="0"/>
              <a:t>SAVE ENERGY</a:t>
            </a:r>
            <a:endParaRPr lang="it-IT" sz="2600" kern="1200" dirty="0"/>
          </a:p>
        </p:txBody>
      </p:sp>
      <p:sp>
        <p:nvSpPr>
          <p:cNvPr id="30" name="Ovale 29"/>
          <p:cNvSpPr/>
          <p:nvPr/>
        </p:nvSpPr>
        <p:spPr>
          <a:xfrm>
            <a:off x="3441493" y="5291787"/>
            <a:ext cx="541451" cy="541451"/>
          </a:xfrm>
          <a:prstGeom prst="ellipse">
            <a:avLst/>
          </a:prstGeom>
          <a:solidFill>
            <a:srgbClr val="85A8CF"/>
          </a:solid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spTree>
    <p:extLst>
      <p:ext uri="{BB962C8B-B14F-4D97-AF65-F5344CB8AC3E}">
        <p14:creationId xmlns:p14="http://schemas.microsoft.com/office/powerpoint/2010/main" val="1924059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p:cTn id="7" dur="500" fill="hold"/>
                                        <p:tgtEl>
                                          <p:spTgt spid="19"/>
                                        </p:tgtEl>
                                        <p:attrNameLst>
                                          <p:attrName>ppt_w</p:attrName>
                                        </p:attrNameLst>
                                      </p:cBhvr>
                                      <p:tavLst>
                                        <p:tav tm="0">
                                          <p:val>
                                            <p:fltVal val="0"/>
                                          </p:val>
                                        </p:tav>
                                        <p:tav tm="100000">
                                          <p:val>
                                            <p:strVal val="#ppt_w"/>
                                          </p:val>
                                        </p:tav>
                                      </p:tavLst>
                                    </p:anim>
                                    <p:anim calcmode="lin" valueType="num">
                                      <p:cBhvr>
                                        <p:cTn id="8" dur="500" fill="hold"/>
                                        <p:tgtEl>
                                          <p:spTgt spid="19"/>
                                        </p:tgtEl>
                                        <p:attrNameLst>
                                          <p:attrName>ppt_h</p:attrName>
                                        </p:attrNameLst>
                                      </p:cBhvr>
                                      <p:tavLst>
                                        <p:tav tm="0">
                                          <p:val>
                                            <p:fltVal val="0"/>
                                          </p:val>
                                        </p:tav>
                                        <p:tav tm="100000">
                                          <p:val>
                                            <p:strVal val="#ppt_h"/>
                                          </p:val>
                                        </p:tav>
                                      </p:tavLst>
                                    </p:anim>
                                    <p:animEffect transition="in" filter="fade">
                                      <p:cBhvr>
                                        <p:cTn id="9" dur="500"/>
                                        <p:tgtEl>
                                          <p:spTgt spid="19"/>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21"/>
                                        </p:tgtEl>
                                        <p:attrNameLst>
                                          <p:attrName>style.visibility</p:attrName>
                                        </p:attrNameLst>
                                      </p:cBhvr>
                                      <p:to>
                                        <p:strVal val="visible"/>
                                      </p:to>
                                    </p:set>
                                    <p:anim calcmode="lin" valueType="num">
                                      <p:cBhvr>
                                        <p:cTn id="14" dur="500" fill="hold"/>
                                        <p:tgtEl>
                                          <p:spTgt spid="21"/>
                                        </p:tgtEl>
                                        <p:attrNameLst>
                                          <p:attrName>ppt_w</p:attrName>
                                        </p:attrNameLst>
                                      </p:cBhvr>
                                      <p:tavLst>
                                        <p:tav tm="0">
                                          <p:val>
                                            <p:fltVal val="0"/>
                                          </p:val>
                                        </p:tav>
                                        <p:tav tm="100000">
                                          <p:val>
                                            <p:strVal val="#ppt_w"/>
                                          </p:val>
                                        </p:tav>
                                      </p:tavLst>
                                    </p:anim>
                                    <p:anim calcmode="lin" valueType="num">
                                      <p:cBhvr>
                                        <p:cTn id="15" dur="500" fill="hold"/>
                                        <p:tgtEl>
                                          <p:spTgt spid="21"/>
                                        </p:tgtEl>
                                        <p:attrNameLst>
                                          <p:attrName>ppt_h</p:attrName>
                                        </p:attrNameLst>
                                      </p:cBhvr>
                                      <p:tavLst>
                                        <p:tav tm="0">
                                          <p:val>
                                            <p:fltVal val="0"/>
                                          </p:val>
                                        </p:tav>
                                        <p:tav tm="100000">
                                          <p:val>
                                            <p:strVal val="#ppt_h"/>
                                          </p:val>
                                        </p:tav>
                                      </p:tavLst>
                                    </p:anim>
                                    <p:animEffect transition="in" filter="fade">
                                      <p:cBhvr>
                                        <p:cTn id="16" dur="500"/>
                                        <p:tgtEl>
                                          <p:spTgt spid="21"/>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23"/>
                                        </p:tgtEl>
                                        <p:attrNameLst>
                                          <p:attrName>style.visibility</p:attrName>
                                        </p:attrNameLst>
                                      </p:cBhvr>
                                      <p:to>
                                        <p:strVal val="visible"/>
                                      </p:to>
                                    </p:set>
                                    <p:anim calcmode="lin" valueType="num">
                                      <p:cBhvr>
                                        <p:cTn id="21" dur="500" fill="hold"/>
                                        <p:tgtEl>
                                          <p:spTgt spid="23"/>
                                        </p:tgtEl>
                                        <p:attrNameLst>
                                          <p:attrName>ppt_w</p:attrName>
                                        </p:attrNameLst>
                                      </p:cBhvr>
                                      <p:tavLst>
                                        <p:tav tm="0">
                                          <p:val>
                                            <p:fltVal val="0"/>
                                          </p:val>
                                        </p:tav>
                                        <p:tav tm="100000">
                                          <p:val>
                                            <p:strVal val="#ppt_w"/>
                                          </p:val>
                                        </p:tav>
                                      </p:tavLst>
                                    </p:anim>
                                    <p:anim calcmode="lin" valueType="num">
                                      <p:cBhvr>
                                        <p:cTn id="22" dur="500" fill="hold"/>
                                        <p:tgtEl>
                                          <p:spTgt spid="23"/>
                                        </p:tgtEl>
                                        <p:attrNameLst>
                                          <p:attrName>ppt_h</p:attrName>
                                        </p:attrNameLst>
                                      </p:cBhvr>
                                      <p:tavLst>
                                        <p:tav tm="0">
                                          <p:val>
                                            <p:fltVal val="0"/>
                                          </p:val>
                                        </p:tav>
                                        <p:tav tm="100000">
                                          <p:val>
                                            <p:strVal val="#ppt_h"/>
                                          </p:val>
                                        </p:tav>
                                      </p:tavLst>
                                    </p:anim>
                                    <p:animEffect transition="in" filter="fade">
                                      <p:cBhvr>
                                        <p:cTn id="23" dur="500"/>
                                        <p:tgtEl>
                                          <p:spTgt spid="23"/>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grpId="0" nodeType="clickEffect">
                                  <p:stCondLst>
                                    <p:cond delay="0"/>
                                  </p:stCondLst>
                                  <p:childTnLst>
                                    <p:set>
                                      <p:cBhvr>
                                        <p:cTn id="27" dur="1" fill="hold">
                                          <p:stCondLst>
                                            <p:cond delay="0"/>
                                          </p:stCondLst>
                                        </p:cTn>
                                        <p:tgtEl>
                                          <p:spTgt spid="25"/>
                                        </p:tgtEl>
                                        <p:attrNameLst>
                                          <p:attrName>style.visibility</p:attrName>
                                        </p:attrNameLst>
                                      </p:cBhvr>
                                      <p:to>
                                        <p:strVal val="visible"/>
                                      </p:to>
                                    </p:set>
                                    <p:anim calcmode="lin" valueType="num">
                                      <p:cBhvr>
                                        <p:cTn id="28" dur="500" fill="hold"/>
                                        <p:tgtEl>
                                          <p:spTgt spid="25"/>
                                        </p:tgtEl>
                                        <p:attrNameLst>
                                          <p:attrName>ppt_w</p:attrName>
                                        </p:attrNameLst>
                                      </p:cBhvr>
                                      <p:tavLst>
                                        <p:tav tm="0">
                                          <p:val>
                                            <p:fltVal val="0"/>
                                          </p:val>
                                        </p:tav>
                                        <p:tav tm="100000">
                                          <p:val>
                                            <p:strVal val="#ppt_w"/>
                                          </p:val>
                                        </p:tav>
                                      </p:tavLst>
                                    </p:anim>
                                    <p:anim calcmode="lin" valueType="num">
                                      <p:cBhvr>
                                        <p:cTn id="29" dur="500" fill="hold"/>
                                        <p:tgtEl>
                                          <p:spTgt spid="25"/>
                                        </p:tgtEl>
                                        <p:attrNameLst>
                                          <p:attrName>ppt_h</p:attrName>
                                        </p:attrNameLst>
                                      </p:cBhvr>
                                      <p:tavLst>
                                        <p:tav tm="0">
                                          <p:val>
                                            <p:fltVal val="0"/>
                                          </p:val>
                                        </p:tav>
                                        <p:tav tm="100000">
                                          <p:val>
                                            <p:strVal val="#ppt_h"/>
                                          </p:val>
                                        </p:tav>
                                      </p:tavLst>
                                    </p:anim>
                                    <p:animEffect transition="in" filter="fade">
                                      <p:cBhvr>
                                        <p:cTn id="30" dur="500"/>
                                        <p:tgtEl>
                                          <p:spTgt spid="25"/>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grpId="0" nodeType="clickEffect">
                                  <p:stCondLst>
                                    <p:cond delay="0"/>
                                  </p:stCondLst>
                                  <p:childTnLst>
                                    <p:set>
                                      <p:cBhvr>
                                        <p:cTn id="34" dur="1" fill="hold">
                                          <p:stCondLst>
                                            <p:cond delay="0"/>
                                          </p:stCondLst>
                                        </p:cTn>
                                        <p:tgtEl>
                                          <p:spTgt spid="27"/>
                                        </p:tgtEl>
                                        <p:attrNameLst>
                                          <p:attrName>style.visibility</p:attrName>
                                        </p:attrNameLst>
                                      </p:cBhvr>
                                      <p:to>
                                        <p:strVal val="visible"/>
                                      </p:to>
                                    </p:set>
                                    <p:anim calcmode="lin" valueType="num">
                                      <p:cBhvr>
                                        <p:cTn id="35" dur="500" fill="hold"/>
                                        <p:tgtEl>
                                          <p:spTgt spid="27"/>
                                        </p:tgtEl>
                                        <p:attrNameLst>
                                          <p:attrName>ppt_w</p:attrName>
                                        </p:attrNameLst>
                                      </p:cBhvr>
                                      <p:tavLst>
                                        <p:tav tm="0">
                                          <p:val>
                                            <p:fltVal val="0"/>
                                          </p:val>
                                        </p:tav>
                                        <p:tav tm="100000">
                                          <p:val>
                                            <p:strVal val="#ppt_w"/>
                                          </p:val>
                                        </p:tav>
                                      </p:tavLst>
                                    </p:anim>
                                    <p:anim calcmode="lin" valueType="num">
                                      <p:cBhvr>
                                        <p:cTn id="36" dur="500" fill="hold"/>
                                        <p:tgtEl>
                                          <p:spTgt spid="27"/>
                                        </p:tgtEl>
                                        <p:attrNameLst>
                                          <p:attrName>ppt_h</p:attrName>
                                        </p:attrNameLst>
                                      </p:cBhvr>
                                      <p:tavLst>
                                        <p:tav tm="0">
                                          <p:val>
                                            <p:fltVal val="0"/>
                                          </p:val>
                                        </p:tav>
                                        <p:tav tm="100000">
                                          <p:val>
                                            <p:strVal val="#ppt_h"/>
                                          </p:val>
                                        </p:tav>
                                      </p:tavLst>
                                    </p:anim>
                                    <p:animEffect transition="in" filter="fade">
                                      <p:cBhvr>
                                        <p:cTn id="37" dur="500"/>
                                        <p:tgtEl>
                                          <p:spTgt spid="27"/>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grpId="0" nodeType="clickEffect">
                                  <p:stCondLst>
                                    <p:cond delay="0"/>
                                  </p:stCondLst>
                                  <p:childTnLst>
                                    <p:set>
                                      <p:cBhvr>
                                        <p:cTn id="41" dur="1" fill="hold">
                                          <p:stCondLst>
                                            <p:cond delay="0"/>
                                          </p:stCondLst>
                                        </p:cTn>
                                        <p:tgtEl>
                                          <p:spTgt spid="29"/>
                                        </p:tgtEl>
                                        <p:attrNameLst>
                                          <p:attrName>style.visibility</p:attrName>
                                        </p:attrNameLst>
                                      </p:cBhvr>
                                      <p:to>
                                        <p:strVal val="visible"/>
                                      </p:to>
                                    </p:set>
                                    <p:anim calcmode="lin" valueType="num">
                                      <p:cBhvr>
                                        <p:cTn id="42" dur="500" fill="hold"/>
                                        <p:tgtEl>
                                          <p:spTgt spid="29"/>
                                        </p:tgtEl>
                                        <p:attrNameLst>
                                          <p:attrName>ppt_w</p:attrName>
                                        </p:attrNameLst>
                                      </p:cBhvr>
                                      <p:tavLst>
                                        <p:tav tm="0">
                                          <p:val>
                                            <p:fltVal val="0"/>
                                          </p:val>
                                        </p:tav>
                                        <p:tav tm="100000">
                                          <p:val>
                                            <p:strVal val="#ppt_w"/>
                                          </p:val>
                                        </p:tav>
                                      </p:tavLst>
                                    </p:anim>
                                    <p:anim calcmode="lin" valueType="num">
                                      <p:cBhvr>
                                        <p:cTn id="43" dur="500" fill="hold"/>
                                        <p:tgtEl>
                                          <p:spTgt spid="29"/>
                                        </p:tgtEl>
                                        <p:attrNameLst>
                                          <p:attrName>ppt_h</p:attrName>
                                        </p:attrNameLst>
                                      </p:cBhvr>
                                      <p:tavLst>
                                        <p:tav tm="0">
                                          <p:val>
                                            <p:fltVal val="0"/>
                                          </p:val>
                                        </p:tav>
                                        <p:tav tm="100000">
                                          <p:val>
                                            <p:strVal val="#ppt_h"/>
                                          </p:val>
                                        </p:tav>
                                      </p:tavLst>
                                    </p:anim>
                                    <p:animEffect transition="in" filter="fade">
                                      <p:cBhvr>
                                        <p:cTn id="44"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1" grpId="0" animBg="1"/>
      <p:bldP spid="23" grpId="0" animBg="1"/>
      <p:bldP spid="25" grpId="0" animBg="1"/>
      <p:bldP spid="27" grpId="0" animBg="1"/>
      <p:bldP spid="2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Titolo 21"/>
          <p:cNvSpPr>
            <a:spLocks noGrp="1"/>
          </p:cNvSpPr>
          <p:nvPr>
            <p:ph type="title"/>
          </p:nvPr>
        </p:nvSpPr>
        <p:spPr>
          <a:xfrm>
            <a:off x="755576" y="128772"/>
            <a:ext cx="3060774" cy="585763"/>
          </a:xfrm>
        </p:spPr>
        <p:txBody>
          <a:bodyPr/>
          <a:lstStyle/>
          <a:p>
            <a:pPr algn="ctr"/>
            <a:r>
              <a:rPr lang="it-IT" altLang="it-IT" sz="2000" dirty="0"/>
              <a:t>AUTOMATION OF AN ELEVATOR PLANT</a:t>
            </a:r>
            <a:endParaRPr lang="en-US" altLang="it-IT" sz="2000" dirty="0"/>
          </a:p>
        </p:txBody>
      </p:sp>
      <p:sp>
        <p:nvSpPr>
          <p:cNvPr id="12292" name="Segnaposto numero diapositiva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000">
                <a:solidFill>
                  <a:schemeClr val="tx1"/>
                </a:solidFill>
                <a:latin typeface="Arial" panose="020B0604020202020204" pitchFamily="34" charset="0"/>
              </a:defRPr>
            </a:lvl1pPr>
            <a:lvl2pPr marL="742950" indent="-285750">
              <a:spcBef>
                <a:spcPct val="20000"/>
              </a:spcBef>
              <a:buClr>
                <a:srgbClr val="004C80"/>
              </a:buClr>
              <a:buSzPct val="85000"/>
              <a:buFont typeface="Wingdings" panose="05000000000000000000" pitchFamily="2" charset="2"/>
              <a:buChar char="§"/>
              <a:defRPr sz="2000">
                <a:solidFill>
                  <a:schemeClr val="tx1"/>
                </a:solidFill>
                <a:latin typeface="Arial" panose="020B0604020202020204" pitchFamily="34" charset="0"/>
              </a:defRPr>
            </a:lvl2pPr>
            <a:lvl3pPr marL="1143000" indent="-228600">
              <a:spcBef>
                <a:spcPct val="20000"/>
              </a:spcBef>
              <a:buClr>
                <a:srgbClr val="004D82"/>
              </a:buClr>
              <a:buChar char="•"/>
              <a:defRPr sz="2400">
                <a:solidFill>
                  <a:schemeClr val="tx1"/>
                </a:solidFill>
                <a:latin typeface="Arial" panose="020B0604020202020204" pitchFamily="34" charset="0"/>
              </a:defRPr>
            </a:lvl3pPr>
            <a:lvl4pPr marL="1600200" indent="-228600">
              <a:spcBef>
                <a:spcPct val="20000"/>
              </a:spcBef>
              <a:buClr>
                <a:srgbClr val="004C80"/>
              </a:buClr>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Minion Web" pitchFamily="18" charset="0"/>
              </a:defRPr>
            </a:lvl5pPr>
            <a:lvl6pPr marL="2514600" indent="-228600" eaLnBrk="0" fontAlgn="base" hangingPunct="0">
              <a:spcBef>
                <a:spcPct val="20000"/>
              </a:spcBef>
              <a:spcAft>
                <a:spcPct val="0"/>
              </a:spcAft>
              <a:buChar char="»"/>
              <a:defRPr sz="2000">
                <a:solidFill>
                  <a:schemeClr val="tx1"/>
                </a:solidFill>
                <a:latin typeface="Minion Web" pitchFamily="18" charset="0"/>
              </a:defRPr>
            </a:lvl6pPr>
            <a:lvl7pPr marL="2971800" indent="-228600" eaLnBrk="0" fontAlgn="base" hangingPunct="0">
              <a:spcBef>
                <a:spcPct val="20000"/>
              </a:spcBef>
              <a:spcAft>
                <a:spcPct val="0"/>
              </a:spcAft>
              <a:buChar char="»"/>
              <a:defRPr sz="2000">
                <a:solidFill>
                  <a:schemeClr val="tx1"/>
                </a:solidFill>
                <a:latin typeface="Minion Web" pitchFamily="18" charset="0"/>
              </a:defRPr>
            </a:lvl7pPr>
            <a:lvl8pPr marL="3429000" indent="-228600" eaLnBrk="0" fontAlgn="base" hangingPunct="0">
              <a:spcBef>
                <a:spcPct val="20000"/>
              </a:spcBef>
              <a:spcAft>
                <a:spcPct val="0"/>
              </a:spcAft>
              <a:buChar char="»"/>
              <a:defRPr sz="2000">
                <a:solidFill>
                  <a:schemeClr val="tx1"/>
                </a:solidFill>
                <a:latin typeface="Minion Web" pitchFamily="18" charset="0"/>
              </a:defRPr>
            </a:lvl8pPr>
            <a:lvl9pPr marL="3886200" indent="-228600" eaLnBrk="0" fontAlgn="base" hangingPunct="0">
              <a:spcBef>
                <a:spcPct val="20000"/>
              </a:spcBef>
              <a:spcAft>
                <a:spcPct val="0"/>
              </a:spcAft>
              <a:buChar char="»"/>
              <a:defRPr sz="2000">
                <a:solidFill>
                  <a:schemeClr val="tx1"/>
                </a:solidFill>
                <a:latin typeface="Minion Web" pitchFamily="18" charset="0"/>
              </a:defRPr>
            </a:lvl9pPr>
          </a:lstStyle>
          <a:p>
            <a:pPr>
              <a:buFontTx/>
              <a:buNone/>
            </a:pPr>
            <a:fld id="{C0A7B27E-524A-4B95-8734-FF533117F337}" type="slidenum">
              <a:rPr lang="it-IT" altLang="it-IT" sz="1600" smtClean="0">
                <a:solidFill>
                  <a:srgbClr val="FF9900"/>
                </a:solidFill>
              </a:rPr>
              <a:pPr>
                <a:buFontTx/>
                <a:buNone/>
              </a:pPr>
              <a:t>8</a:t>
            </a:fld>
            <a:endParaRPr lang="it-IT" altLang="it-IT" sz="1600">
              <a:solidFill>
                <a:srgbClr val="FF9900"/>
              </a:solidFill>
            </a:endParaRPr>
          </a:p>
        </p:txBody>
      </p:sp>
      <p:sp>
        <p:nvSpPr>
          <p:cNvPr id="4" name="CasellaDiTesto 3"/>
          <p:cNvSpPr txBox="1"/>
          <p:nvPr/>
        </p:nvSpPr>
        <p:spPr>
          <a:xfrm>
            <a:off x="395536" y="964770"/>
            <a:ext cx="7200900" cy="461665"/>
          </a:xfrm>
          <a:prstGeom prst="rect">
            <a:avLst/>
          </a:prstGeom>
          <a:noFill/>
        </p:spPr>
        <p:txBody>
          <a:bodyPr wrap="square" rtlCol="0" anchor="t">
            <a:spAutoFit/>
          </a:bodyPr>
          <a:lstStyle/>
          <a:p>
            <a:pPr marL="273050"/>
            <a:r>
              <a:rPr lang="it-IT" b="1" i="1" dirty="0" smtClean="0">
                <a:solidFill>
                  <a:srgbClr val="85A8CF"/>
                </a:solidFill>
                <a:effectLst>
                  <a:outerShdw blurRad="38100" dist="38100" dir="2700000" algn="tl">
                    <a:srgbClr val="000000">
                      <a:alpha val="43137"/>
                    </a:srgbClr>
                  </a:outerShdw>
                </a:effectLst>
              </a:rPr>
              <a:t>MODELLING - MAIN</a:t>
            </a:r>
            <a:r>
              <a:rPr lang="en-US" dirty="0" smtClean="0"/>
              <a:t> </a:t>
            </a:r>
            <a:endParaRPr lang="en-US" dirty="0"/>
          </a:p>
        </p:txBody>
      </p:sp>
      <p:sp>
        <p:nvSpPr>
          <p:cNvPr id="7" name="Rettangolo 6"/>
          <p:cNvSpPr/>
          <p:nvPr/>
        </p:nvSpPr>
        <p:spPr bwMode="auto">
          <a:xfrm>
            <a:off x="4114800" y="2964611"/>
            <a:ext cx="914400" cy="914400"/>
          </a:xfrm>
          <a:prstGeom prst="rect">
            <a:avLst/>
          </a:prstGeom>
          <a:no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0" fontAlgn="base" latinLnBrk="0" hangingPunct="0">
              <a:lnSpc>
                <a:spcPct val="100000"/>
              </a:lnSpc>
              <a:spcBef>
                <a:spcPct val="20000"/>
              </a:spcBef>
              <a:spcAft>
                <a:spcPct val="0"/>
              </a:spcAft>
              <a:buClrTx/>
              <a:buSzTx/>
              <a:buFontTx/>
              <a:buNone/>
              <a:tabLst/>
            </a:pPr>
            <a:endParaRPr kumimoji="0" lang="it-IT" sz="2400" b="0" i="0" u="none" strike="noStrike" cap="none" normalizeH="0" baseline="0">
              <a:ln>
                <a:noFill/>
              </a:ln>
              <a:solidFill>
                <a:schemeClr val="tx1"/>
              </a:solidFill>
              <a:effectLst/>
              <a:latin typeface="Arial" charset="0"/>
            </a:endParaRPr>
          </a:p>
        </p:txBody>
      </p:sp>
      <p:sp>
        <p:nvSpPr>
          <p:cNvPr id="8" name="CasellaDiTesto 23"/>
          <p:cNvSpPr txBox="1">
            <a:spLocks noChangeArrowheads="1"/>
          </p:cNvSpPr>
          <p:nvPr/>
        </p:nvSpPr>
        <p:spPr bwMode="auto">
          <a:xfrm>
            <a:off x="3811892" y="203451"/>
            <a:ext cx="3000375" cy="843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spAutoFit/>
          </a:bodyPr>
          <a:lstStyle>
            <a:lvl1pPr>
              <a:spcBef>
                <a:spcPct val="20000"/>
              </a:spcBef>
              <a:buChar char="•"/>
              <a:defRPr sz="2000">
                <a:solidFill>
                  <a:schemeClr val="tx1"/>
                </a:solidFill>
                <a:latin typeface="Arial" panose="020B0604020202020204" pitchFamily="34" charset="0"/>
              </a:defRPr>
            </a:lvl1pPr>
            <a:lvl2pPr marL="742950" indent="-285750">
              <a:spcBef>
                <a:spcPct val="20000"/>
              </a:spcBef>
              <a:buClr>
                <a:srgbClr val="004C80"/>
              </a:buClr>
              <a:buSzPct val="85000"/>
              <a:buFont typeface="Wingdings" panose="05000000000000000000" pitchFamily="2" charset="2"/>
              <a:buChar char="§"/>
              <a:defRPr sz="2000">
                <a:solidFill>
                  <a:schemeClr val="tx1"/>
                </a:solidFill>
                <a:latin typeface="Arial" panose="020B0604020202020204" pitchFamily="34" charset="0"/>
              </a:defRPr>
            </a:lvl2pPr>
            <a:lvl3pPr marL="1143000" indent="-228600">
              <a:spcBef>
                <a:spcPct val="20000"/>
              </a:spcBef>
              <a:buClr>
                <a:srgbClr val="004D82"/>
              </a:buClr>
              <a:buChar char="•"/>
              <a:defRPr sz="2400">
                <a:solidFill>
                  <a:schemeClr val="tx1"/>
                </a:solidFill>
                <a:latin typeface="Arial" panose="020B0604020202020204" pitchFamily="34" charset="0"/>
              </a:defRPr>
            </a:lvl3pPr>
            <a:lvl4pPr marL="1600200" indent="-228600">
              <a:spcBef>
                <a:spcPct val="20000"/>
              </a:spcBef>
              <a:buClr>
                <a:srgbClr val="004C80"/>
              </a:buClr>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Minion Web" pitchFamily="18" charset="0"/>
              </a:defRPr>
            </a:lvl5pPr>
            <a:lvl6pPr marL="2514600" indent="-228600" eaLnBrk="0" fontAlgn="base" hangingPunct="0">
              <a:spcBef>
                <a:spcPct val="20000"/>
              </a:spcBef>
              <a:spcAft>
                <a:spcPct val="0"/>
              </a:spcAft>
              <a:buChar char="»"/>
              <a:defRPr sz="2000">
                <a:solidFill>
                  <a:schemeClr val="tx1"/>
                </a:solidFill>
                <a:latin typeface="Minion Web" pitchFamily="18" charset="0"/>
              </a:defRPr>
            </a:lvl6pPr>
            <a:lvl7pPr marL="2971800" indent="-228600" eaLnBrk="0" fontAlgn="base" hangingPunct="0">
              <a:spcBef>
                <a:spcPct val="20000"/>
              </a:spcBef>
              <a:spcAft>
                <a:spcPct val="0"/>
              </a:spcAft>
              <a:buChar char="»"/>
              <a:defRPr sz="2000">
                <a:solidFill>
                  <a:schemeClr val="tx1"/>
                </a:solidFill>
                <a:latin typeface="Minion Web" pitchFamily="18" charset="0"/>
              </a:defRPr>
            </a:lvl7pPr>
            <a:lvl8pPr marL="3429000" indent="-228600" eaLnBrk="0" fontAlgn="base" hangingPunct="0">
              <a:spcBef>
                <a:spcPct val="20000"/>
              </a:spcBef>
              <a:spcAft>
                <a:spcPct val="0"/>
              </a:spcAft>
              <a:buChar char="»"/>
              <a:defRPr sz="2000">
                <a:solidFill>
                  <a:schemeClr val="tx1"/>
                </a:solidFill>
                <a:latin typeface="Minion Web" pitchFamily="18" charset="0"/>
              </a:defRPr>
            </a:lvl8pPr>
            <a:lvl9pPr marL="3886200" indent="-228600" eaLnBrk="0" fontAlgn="base" hangingPunct="0">
              <a:spcBef>
                <a:spcPct val="20000"/>
              </a:spcBef>
              <a:spcAft>
                <a:spcPct val="0"/>
              </a:spcAft>
              <a:buChar char="»"/>
              <a:defRPr sz="2000">
                <a:solidFill>
                  <a:schemeClr val="tx1"/>
                </a:solidFill>
                <a:latin typeface="Minion Web" pitchFamily="18" charset="0"/>
              </a:defRPr>
            </a:lvl9pPr>
          </a:lstStyle>
          <a:p>
            <a:pPr algn="ctr">
              <a:buFontTx/>
              <a:buNone/>
            </a:pPr>
            <a:r>
              <a:rPr lang="en-US" altLang="IT-IT" b="1" dirty="0">
                <a:solidFill>
                  <a:srgbClr val="FF9900"/>
                </a:solidFill>
              </a:rPr>
              <a:t>BASIC LOGIC</a:t>
            </a:r>
            <a:endParaRPr lang="it-IT" altLang="IT-IT" b="1" dirty="0">
              <a:solidFill>
                <a:srgbClr val="FF9900"/>
              </a:solidFill>
            </a:endParaRPr>
          </a:p>
          <a:p>
            <a:pPr>
              <a:buFontTx/>
              <a:buNone/>
            </a:pPr>
            <a:endParaRPr lang="en-US" altLang="it-IT" sz="2400" dirty="0"/>
          </a:p>
        </p:txBody>
      </p:sp>
      <p:pic>
        <p:nvPicPr>
          <p:cNvPr id="2" name="Immagin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7505" y="1676670"/>
            <a:ext cx="7200900" cy="4794680"/>
          </a:xfrm>
          <a:prstGeom prst="rect">
            <a:avLst/>
          </a:prstGeom>
        </p:spPr>
      </p:pic>
    </p:spTree>
    <p:extLst>
      <p:ext uri="{BB962C8B-B14F-4D97-AF65-F5344CB8AC3E}">
        <p14:creationId xmlns:p14="http://schemas.microsoft.com/office/powerpoint/2010/main" val="715844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Titolo 21"/>
          <p:cNvSpPr>
            <a:spLocks noGrp="1"/>
          </p:cNvSpPr>
          <p:nvPr>
            <p:ph type="title"/>
          </p:nvPr>
        </p:nvSpPr>
        <p:spPr>
          <a:xfrm>
            <a:off x="755576" y="128772"/>
            <a:ext cx="3060774" cy="585763"/>
          </a:xfrm>
        </p:spPr>
        <p:txBody>
          <a:bodyPr/>
          <a:lstStyle/>
          <a:p>
            <a:pPr algn="ctr"/>
            <a:r>
              <a:rPr lang="it-IT" altLang="it-IT" sz="2000" dirty="0"/>
              <a:t>AUTOMATION OF AN ELEVATOR PLANT</a:t>
            </a:r>
            <a:endParaRPr lang="en-US" altLang="it-IT" sz="2000" dirty="0"/>
          </a:p>
        </p:txBody>
      </p:sp>
      <p:sp>
        <p:nvSpPr>
          <p:cNvPr id="12292" name="Segnaposto numero diapositiva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000">
                <a:solidFill>
                  <a:schemeClr val="tx1"/>
                </a:solidFill>
                <a:latin typeface="Arial" panose="020B0604020202020204" pitchFamily="34" charset="0"/>
              </a:defRPr>
            </a:lvl1pPr>
            <a:lvl2pPr marL="742950" indent="-285750">
              <a:spcBef>
                <a:spcPct val="20000"/>
              </a:spcBef>
              <a:buClr>
                <a:srgbClr val="004C80"/>
              </a:buClr>
              <a:buSzPct val="85000"/>
              <a:buFont typeface="Wingdings" panose="05000000000000000000" pitchFamily="2" charset="2"/>
              <a:buChar char="§"/>
              <a:defRPr sz="2000">
                <a:solidFill>
                  <a:schemeClr val="tx1"/>
                </a:solidFill>
                <a:latin typeface="Arial" panose="020B0604020202020204" pitchFamily="34" charset="0"/>
              </a:defRPr>
            </a:lvl2pPr>
            <a:lvl3pPr marL="1143000" indent="-228600">
              <a:spcBef>
                <a:spcPct val="20000"/>
              </a:spcBef>
              <a:buClr>
                <a:srgbClr val="004D82"/>
              </a:buClr>
              <a:buChar char="•"/>
              <a:defRPr sz="2400">
                <a:solidFill>
                  <a:schemeClr val="tx1"/>
                </a:solidFill>
                <a:latin typeface="Arial" panose="020B0604020202020204" pitchFamily="34" charset="0"/>
              </a:defRPr>
            </a:lvl3pPr>
            <a:lvl4pPr marL="1600200" indent="-228600">
              <a:spcBef>
                <a:spcPct val="20000"/>
              </a:spcBef>
              <a:buClr>
                <a:srgbClr val="004C80"/>
              </a:buClr>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Minion Web" pitchFamily="18" charset="0"/>
              </a:defRPr>
            </a:lvl5pPr>
            <a:lvl6pPr marL="2514600" indent="-228600" eaLnBrk="0" fontAlgn="base" hangingPunct="0">
              <a:spcBef>
                <a:spcPct val="20000"/>
              </a:spcBef>
              <a:spcAft>
                <a:spcPct val="0"/>
              </a:spcAft>
              <a:buChar char="»"/>
              <a:defRPr sz="2000">
                <a:solidFill>
                  <a:schemeClr val="tx1"/>
                </a:solidFill>
                <a:latin typeface="Minion Web" pitchFamily="18" charset="0"/>
              </a:defRPr>
            </a:lvl6pPr>
            <a:lvl7pPr marL="2971800" indent="-228600" eaLnBrk="0" fontAlgn="base" hangingPunct="0">
              <a:spcBef>
                <a:spcPct val="20000"/>
              </a:spcBef>
              <a:spcAft>
                <a:spcPct val="0"/>
              </a:spcAft>
              <a:buChar char="»"/>
              <a:defRPr sz="2000">
                <a:solidFill>
                  <a:schemeClr val="tx1"/>
                </a:solidFill>
                <a:latin typeface="Minion Web" pitchFamily="18" charset="0"/>
              </a:defRPr>
            </a:lvl7pPr>
            <a:lvl8pPr marL="3429000" indent="-228600" eaLnBrk="0" fontAlgn="base" hangingPunct="0">
              <a:spcBef>
                <a:spcPct val="20000"/>
              </a:spcBef>
              <a:spcAft>
                <a:spcPct val="0"/>
              </a:spcAft>
              <a:buChar char="»"/>
              <a:defRPr sz="2000">
                <a:solidFill>
                  <a:schemeClr val="tx1"/>
                </a:solidFill>
                <a:latin typeface="Minion Web" pitchFamily="18" charset="0"/>
              </a:defRPr>
            </a:lvl8pPr>
            <a:lvl9pPr marL="3886200" indent="-228600" eaLnBrk="0" fontAlgn="base" hangingPunct="0">
              <a:spcBef>
                <a:spcPct val="20000"/>
              </a:spcBef>
              <a:spcAft>
                <a:spcPct val="0"/>
              </a:spcAft>
              <a:buChar char="»"/>
              <a:defRPr sz="2000">
                <a:solidFill>
                  <a:schemeClr val="tx1"/>
                </a:solidFill>
                <a:latin typeface="Minion Web" pitchFamily="18" charset="0"/>
              </a:defRPr>
            </a:lvl9pPr>
          </a:lstStyle>
          <a:p>
            <a:pPr>
              <a:buFontTx/>
              <a:buNone/>
            </a:pPr>
            <a:fld id="{C0A7B27E-524A-4B95-8734-FF533117F337}" type="slidenum">
              <a:rPr lang="it-IT" altLang="it-IT" sz="1600" smtClean="0">
                <a:solidFill>
                  <a:srgbClr val="FF9900"/>
                </a:solidFill>
              </a:rPr>
              <a:pPr>
                <a:buFontTx/>
                <a:buNone/>
              </a:pPr>
              <a:t>9</a:t>
            </a:fld>
            <a:endParaRPr lang="it-IT" altLang="it-IT" sz="1600">
              <a:solidFill>
                <a:srgbClr val="FF9900"/>
              </a:solidFill>
            </a:endParaRPr>
          </a:p>
        </p:txBody>
      </p:sp>
      <p:sp>
        <p:nvSpPr>
          <p:cNvPr id="3" name="CasellaDiTesto 2"/>
          <p:cNvSpPr txBox="1"/>
          <p:nvPr/>
        </p:nvSpPr>
        <p:spPr>
          <a:xfrm>
            <a:off x="3200400" y="3200400"/>
            <a:ext cx="2743200" cy="461665"/>
          </a:xfrm>
          <a:prstGeom prst="rect">
            <a:avLst/>
          </a:prstGeom>
        </p:spPr>
        <p:txBody>
          <a:bodyPr rtlCol="0">
            <a:spAutoFit/>
          </a:bodyPr>
          <a:lstStyle/>
          <a:p>
            <a:r>
              <a:rPr lang="it-IT">
                <a:noFill/>
              </a:rPr>
              <a:t>20</a:t>
            </a:r>
          </a:p>
        </p:txBody>
      </p:sp>
      <p:sp>
        <p:nvSpPr>
          <p:cNvPr id="8" name="CasellaDiTesto 23"/>
          <p:cNvSpPr txBox="1">
            <a:spLocks noChangeArrowheads="1"/>
          </p:cNvSpPr>
          <p:nvPr/>
        </p:nvSpPr>
        <p:spPr bwMode="auto">
          <a:xfrm>
            <a:off x="3811892" y="203451"/>
            <a:ext cx="3000375" cy="843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spAutoFit/>
          </a:bodyPr>
          <a:lstStyle>
            <a:lvl1pPr>
              <a:spcBef>
                <a:spcPct val="20000"/>
              </a:spcBef>
              <a:buChar char="•"/>
              <a:defRPr sz="2000">
                <a:solidFill>
                  <a:schemeClr val="tx1"/>
                </a:solidFill>
                <a:latin typeface="Arial" panose="020B0604020202020204" pitchFamily="34" charset="0"/>
              </a:defRPr>
            </a:lvl1pPr>
            <a:lvl2pPr marL="742950" indent="-285750">
              <a:spcBef>
                <a:spcPct val="20000"/>
              </a:spcBef>
              <a:buClr>
                <a:srgbClr val="004C80"/>
              </a:buClr>
              <a:buSzPct val="85000"/>
              <a:buFont typeface="Wingdings" panose="05000000000000000000" pitchFamily="2" charset="2"/>
              <a:buChar char="§"/>
              <a:defRPr sz="2000">
                <a:solidFill>
                  <a:schemeClr val="tx1"/>
                </a:solidFill>
                <a:latin typeface="Arial" panose="020B0604020202020204" pitchFamily="34" charset="0"/>
              </a:defRPr>
            </a:lvl2pPr>
            <a:lvl3pPr marL="1143000" indent="-228600">
              <a:spcBef>
                <a:spcPct val="20000"/>
              </a:spcBef>
              <a:buClr>
                <a:srgbClr val="004D82"/>
              </a:buClr>
              <a:buChar char="•"/>
              <a:defRPr sz="2400">
                <a:solidFill>
                  <a:schemeClr val="tx1"/>
                </a:solidFill>
                <a:latin typeface="Arial" panose="020B0604020202020204" pitchFamily="34" charset="0"/>
              </a:defRPr>
            </a:lvl3pPr>
            <a:lvl4pPr marL="1600200" indent="-228600">
              <a:spcBef>
                <a:spcPct val="20000"/>
              </a:spcBef>
              <a:buClr>
                <a:srgbClr val="004C80"/>
              </a:buClr>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Minion Web" pitchFamily="18" charset="0"/>
              </a:defRPr>
            </a:lvl5pPr>
            <a:lvl6pPr marL="2514600" indent="-228600" eaLnBrk="0" fontAlgn="base" hangingPunct="0">
              <a:spcBef>
                <a:spcPct val="20000"/>
              </a:spcBef>
              <a:spcAft>
                <a:spcPct val="0"/>
              </a:spcAft>
              <a:buChar char="»"/>
              <a:defRPr sz="2000">
                <a:solidFill>
                  <a:schemeClr val="tx1"/>
                </a:solidFill>
                <a:latin typeface="Minion Web" pitchFamily="18" charset="0"/>
              </a:defRPr>
            </a:lvl6pPr>
            <a:lvl7pPr marL="2971800" indent="-228600" eaLnBrk="0" fontAlgn="base" hangingPunct="0">
              <a:spcBef>
                <a:spcPct val="20000"/>
              </a:spcBef>
              <a:spcAft>
                <a:spcPct val="0"/>
              </a:spcAft>
              <a:buChar char="»"/>
              <a:defRPr sz="2000">
                <a:solidFill>
                  <a:schemeClr val="tx1"/>
                </a:solidFill>
                <a:latin typeface="Minion Web" pitchFamily="18" charset="0"/>
              </a:defRPr>
            </a:lvl7pPr>
            <a:lvl8pPr marL="3429000" indent="-228600" eaLnBrk="0" fontAlgn="base" hangingPunct="0">
              <a:spcBef>
                <a:spcPct val="20000"/>
              </a:spcBef>
              <a:spcAft>
                <a:spcPct val="0"/>
              </a:spcAft>
              <a:buChar char="»"/>
              <a:defRPr sz="2000">
                <a:solidFill>
                  <a:schemeClr val="tx1"/>
                </a:solidFill>
                <a:latin typeface="Minion Web" pitchFamily="18" charset="0"/>
              </a:defRPr>
            </a:lvl8pPr>
            <a:lvl9pPr marL="3886200" indent="-228600" eaLnBrk="0" fontAlgn="base" hangingPunct="0">
              <a:spcBef>
                <a:spcPct val="20000"/>
              </a:spcBef>
              <a:spcAft>
                <a:spcPct val="0"/>
              </a:spcAft>
              <a:buChar char="»"/>
              <a:defRPr sz="2000">
                <a:solidFill>
                  <a:schemeClr val="tx1"/>
                </a:solidFill>
                <a:latin typeface="Minion Web" pitchFamily="18" charset="0"/>
              </a:defRPr>
            </a:lvl9pPr>
          </a:lstStyle>
          <a:p>
            <a:pPr algn="ctr">
              <a:buFontTx/>
              <a:buNone/>
            </a:pPr>
            <a:r>
              <a:rPr lang="en-US" altLang="IT-IT" b="1" dirty="0">
                <a:solidFill>
                  <a:srgbClr val="FF9900"/>
                </a:solidFill>
              </a:rPr>
              <a:t>BASIC LOGIC</a:t>
            </a:r>
            <a:endParaRPr lang="it-IT" altLang="IT-IT" b="1" dirty="0">
              <a:solidFill>
                <a:srgbClr val="FF9900"/>
              </a:solidFill>
            </a:endParaRPr>
          </a:p>
          <a:p>
            <a:pPr>
              <a:buFontTx/>
              <a:buNone/>
            </a:pPr>
            <a:endParaRPr lang="en-US" altLang="it-IT" sz="2400" dirty="0"/>
          </a:p>
        </p:txBody>
      </p:sp>
      <p:sp>
        <p:nvSpPr>
          <p:cNvPr id="9" name="CasellaDiTesto 8"/>
          <p:cNvSpPr txBox="1"/>
          <p:nvPr/>
        </p:nvSpPr>
        <p:spPr>
          <a:xfrm>
            <a:off x="395536" y="964770"/>
            <a:ext cx="7200900" cy="461665"/>
          </a:xfrm>
          <a:prstGeom prst="rect">
            <a:avLst/>
          </a:prstGeom>
          <a:noFill/>
        </p:spPr>
        <p:txBody>
          <a:bodyPr wrap="square" rtlCol="0" anchor="t">
            <a:spAutoFit/>
          </a:bodyPr>
          <a:lstStyle/>
          <a:p>
            <a:pPr marL="273050"/>
            <a:r>
              <a:rPr lang="it-IT" b="1" i="1" dirty="0" smtClean="0">
                <a:solidFill>
                  <a:srgbClr val="85A8CF"/>
                </a:solidFill>
                <a:effectLst>
                  <a:outerShdw blurRad="38100" dist="38100" dir="2700000" algn="tl">
                    <a:srgbClr val="000000">
                      <a:alpha val="43137"/>
                    </a:srgbClr>
                  </a:outerShdw>
                </a:effectLst>
              </a:rPr>
              <a:t>MODELLING - POSITION CONTROL</a:t>
            </a:r>
            <a:r>
              <a:rPr lang="en-US" dirty="0" smtClean="0"/>
              <a:t> </a:t>
            </a:r>
            <a:endParaRPr lang="en-US" dirty="0"/>
          </a:p>
        </p:txBody>
      </p:sp>
      <p:pic>
        <p:nvPicPr>
          <p:cNvPr id="5" name="Immagin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0997" y="1808078"/>
            <a:ext cx="8471335" cy="3949903"/>
          </a:xfrm>
          <a:prstGeom prst="rect">
            <a:avLst/>
          </a:prstGeom>
        </p:spPr>
      </p:pic>
    </p:spTree>
    <p:extLst>
      <p:ext uri="{BB962C8B-B14F-4D97-AF65-F5344CB8AC3E}">
        <p14:creationId xmlns:p14="http://schemas.microsoft.com/office/powerpoint/2010/main" val="2700859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Struttura predefinita">
  <a:themeElements>
    <a:clrScheme name="Struttura predefinita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Struttura predefinita">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0" tIns="0" rIns="0" bIns="0" numCol="1" anchor="t" anchorCtr="0" compatLnSpc="1">
        <a:prstTxWarp prst="textNoShape">
          <a:avLst/>
        </a:prstTxWarp>
      </a:bodyPr>
      <a:lstStyle>
        <a:defPPr marL="0" marR="0" indent="0" algn="l" defTabSz="914400" rtl="0" eaLnBrk="0" fontAlgn="base" latinLnBrk="0" hangingPunct="0">
          <a:lnSpc>
            <a:spcPct val="100000"/>
          </a:lnSpc>
          <a:spcBef>
            <a:spcPct val="20000"/>
          </a:spcBef>
          <a:spcAft>
            <a:spcPct val="0"/>
          </a:spcAft>
          <a:buClrTx/>
          <a:buSzTx/>
          <a:buFontTx/>
          <a:buNone/>
          <a:tabLst/>
          <a:defRPr kumimoji="0" lang="it-IT" altLang="it-IT"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0" tIns="0" rIns="0" bIns="0" numCol="1" anchor="t" anchorCtr="0" compatLnSpc="1">
        <a:prstTxWarp prst="textNoShape">
          <a:avLst/>
        </a:prstTxWarp>
      </a:bodyPr>
      <a:lstStyle>
        <a:defPPr marL="0" marR="0" indent="0" algn="l" defTabSz="914400" rtl="0" eaLnBrk="0" fontAlgn="base" latinLnBrk="0" hangingPunct="0">
          <a:lnSpc>
            <a:spcPct val="100000"/>
          </a:lnSpc>
          <a:spcBef>
            <a:spcPct val="20000"/>
          </a:spcBef>
          <a:spcAft>
            <a:spcPct val="0"/>
          </a:spcAft>
          <a:buClrTx/>
          <a:buSzTx/>
          <a:buFontTx/>
          <a:buNone/>
          <a:tabLst/>
          <a:defRPr kumimoji="0" lang="it-IT" altLang="it-IT" sz="2400" b="0" i="0" u="none" strike="noStrike" cap="none" normalizeH="0" baseline="0" smtClean="0">
            <a:ln>
              <a:noFill/>
            </a:ln>
            <a:solidFill>
              <a:schemeClr val="tx1"/>
            </a:solidFill>
            <a:effectLst/>
            <a:latin typeface="Arial" charset="0"/>
          </a:defRPr>
        </a:defPPr>
      </a:lstStyle>
    </a:lnDef>
    <a:txDef>
      <a:spPr>
        <a:blipFill>
          <a:blip xmlns:r="http://schemas.openxmlformats.org/officeDocument/2006/relationships" r:embed="rId1"/>
          <a:stretch>
            <a:fillRect l="-586" t="-467" r="-669"/>
          </a:stretch>
        </a:blipFill>
      </a:spPr>
      <a:bodyPr/>
      <a:lstStyle>
        <a:defPPr>
          <a:defRPr>
            <a:noFill/>
          </a:defRPr>
        </a:defPPr>
      </a:lstStyle>
    </a:txDef>
  </a:objectDefaults>
  <a:extraClrSchemeLst>
    <a:extraClrScheme>
      <a:clrScheme name="Struttura predefinita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truttura predefinita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truttura predefinita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truttura predefinita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truttura predefinita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truttura predefinita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truttura predefinita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Tema di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Tema di Offic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Tema di Offic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emplate/>
  <TotalTime>4254</TotalTime>
  <Words>2439</Words>
  <Application>Microsoft Office PowerPoint</Application>
  <PresentationFormat>Presentazione su schermo (4:3)</PresentationFormat>
  <Paragraphs>373</Paragraphs>
  <Slides>38</Slides>
  <Notes>36</Notes>
  <HiddenSlides>0</HiddenSlides>
  <MMClips>2</MMClips>
  <ScaleCrop>false</ScaleCrop>
  <HeadingPairs>
    <vt:vector size="6" baseType="variant">
      <vt:variant>
        <vt:lpstr>Caratteri utilizzati</vt:lpstr>
      </vt:variant>
      <vt:variant>
        <vt:i4>9</vt:i4>
      </vt:variant>
      <vt:variant>
        <vt:lpstr>Tema</vt:lpstr>
      </vt:variant>
      <vt:variant>
        <vt:i4>3</vt:i4>
      </vt:variant>
      <vt:variant>
        <vt:lpstr>Titoli diapositive</vt:lpstr>
      </vt:variant>
      <vt:variant>
        <vt:i4>38</vt:i4>
      </vt:variant>
    </vt:vector>
  </HeadingPairs>
  <TitlesOfParts>
    <vt:vector size="50" baseType="lpstr">
      <vt:lpstr>Arial</vt:lpstr>
      <vt:lpstr>Calibri</vt:lpstr>
      <vt:lpstr>Calibri Light</vt:lpstr>
      <vt:lpstr>Cambria Math</vt:lpstr>
      <vt:lpstr>Minion Web</vt:lpstr>
      <vt:lpstr>StarSymbol</vt:lpstr>
      <vt:lpstr>Times</vt:lpstr>
      <vt:lpstr>Times New Roman</vt:lpstr>
      <vt:lpstr>Wingdings</vt:lpstr>
      <vt:lpstr>Struttura predefinita</vt:lpstr>
      <vt:lpstr>Tema di Office</vt:lpstr>
      <vt:lpstr>1_Tema di Office</vt:lpstr>
      <vt:lpstr>Presentazione standard di PowerPoint</vt:lpstr>
      <vt:lpstr>AUTOMATION OF AN ELEVATOR PLANT</vt:lpstr>
      <vt:lpstr>AUTOMATION OF AN ELEVATOR PLANT</vt:lpstr>
      <vt:lpstr>AUTOMATION OF AN ELEVATOR PLANT</vt:lpstr>
      <vt:lpstr>AUTOMATION OF AN ELEVATOR PLANT</vt:lpstr>
      <vt:lpstr>AUTOMATION OF AN ELEVATOR PLANT</vt:lpstr>
      <vt:lpstr>AUTOMATION OF AN ELEVATOR PLANT</vt:lpstr>
      <vt:lpstr>AUTOMATION OF AN ELEVATOR PLANT</vt:lpstr>
      <vt:lpstr>AUTOMATION OF AN ELEVATOR PLANT</vt:lpstr>
      <vt:lpstr>AUTOMATION OF AN ELEVATOR PLANT</vt:lpstr>
      <vt:lpstr>AUTOMATION OF AN ELEVATOR PLANT</vt:lpstr>
      <vt:lpstr>AUTOMATION OF AN ELEVATOR PLANT</vt:lpstr>
      <vt:lpstr>AUTOMATION OF AN ELEVATOR PLANT</vt:lpstr>
      <vt:lpstr>AUTOMATION OF AN ELEVATOR PLANT</vt:lpstr>
      <vt:lpstr>AUTOMATION OF AN ELEVATOR PLANT</vt:lpstr>
      <vt:lpstr>AUTOMATION OF AN ELEVATOR PLANT</vt:lpstr>
      <vt:lpstr>AUTOMATION OF AN ELEVATOR PLANT</vt:lpstr>
      <vt:lpstr>AUTOMATION OF AN ELEVATOR PLANT</vt:lpstr>
      <vt:lpstr>AUTOMATION OF AN ELEVATOR PLANT</vt:lpstr>
      <vt:lpstr>AUTOMATION OF AN ELEVATOR PLANT</vt:lpstr>
      <vt:lpstr>AUTOMATION OF AN ELEVATOR PLANT</vt:lpstr>
      <vt:lpstr>Presentazione standard di PowerPoint</vt:lpstr>
      <vt:lpstr>Presentazione standard di PowerPoint</vt:lpstr>
      <vt:lpstr>Presentazione standard di PowerPoint</vt:lpstr>
      <vt:lpstr>Presentazione standard di PowerPoint</vt:lpstr>
      <vt:lpstr>AUTOMATION OF AN ELEVATOR PLANT</vt:lpstr>
      <vt:lpstr>AUTOMATION OF AN ELEVATOR PLANT</vt:lpstr>
      <vt:lpstr>AUTOMATION OF AN ELEVATOR PLANT</vt:lpstr>
      <vt:lpstr>AUTOMATION OF AN ELEVATOR PLANT</vt:lpstr>
      <vt:lpstr>AUTOMATION OF AN ELEVATOR PLANT</vt:lpstr>
      <vt:lpstr>AUTOMATION OF AN ELEVATOR PLANT</vt:lpstr>
      <vt:lpstr>AUTOMATION OF AN ELEVATOR PLANT</vt:lpstr>
      <vt:lpstr>AUTOMATION OF AN ELEVATOR PLANT</vt:lpstr>
      <vt:lpstr>AUTOMATION OF AN ELEVATOR PLANT</vt:lpstr>
      <vt:lpstr>AUTOMATION OF AN ELEVATOR PLANT</vt:lpstr>
      <vt:lpstr>Presentazione standard di PowerPoint</vt:lpstr>
      <vt:lpstr>Presentazione standard di PowerPoint</vt:lpstr>
      <vt:lpstr>AUTOMATION OF AN ELEVATOR PLANT</vt:lpstr>
    </vt:vector>
  </TitlesOfParts>
  <Company>siwa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di PowerPoint</dc:title>
  <dc:creator>simon</dc:creator>
  <cp:lastModifiedBy>Andrea</cp:lastModifiedBy>
  <cp:revision>491</cp:revision>
  <cp:lastPrinted>2003-01-29T10:35:29Z</cp:lastPrinted>
  <dcterms:created xsi:type="dcterms:W3CDTF">2003-06-16T09:31:13Z</dcterms:created>
  <dcterms:modified xsi:type="dcterms:W3CDTF">2016-06-23T18:24:08Z</dcterms:modified>
</cp:coreProperties>
</file>